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60" r:id="rId1"/>
  </p:sldMasterIdLst>
  <p:notesMasterIdLst>
    <p:notesMasterId r:id="rId11"/>
  </p:notesMasterIdLst>
  <p:sldIdLst>
    <p:sldId id="256" r:id="rId2"/>
    <p:sldId id="257" r:id="rId3"/>
    <p:sldId id="260" r:id="rId4"/>
    <p:sldId id="270" r:id="rId5"/>
    <p:sldId id="284" r:id="rId6"/>
    <p:sldId id="261" r:id="rId7"/>
    <p:sldId id="264" r:id="rId8"/>
    <p:sldId id="285" r:id="rId9"/>
    <p:sldId id="283" r:id="rId10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96CB534-51E6-4C86-AA43-E41725F3F3CB}">
  <a:tblStyle styleId="{596CB534-51E6-4C86-AA43-E41725F3F3C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50"/>
    <p:restoredTop sz="94729"/>
  </p:normalViewPr>
  <p:slideViewPr>
    <p:cSldViewPr>
      <p:cViewPr>
        <p:scale>
          <a:sx n="98" d="100"/>
          <a:sy n="98" d="100"/>
        </p:scale>
        <p:origin x="-358" y="2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1458210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g35ed75ccf_0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8" name="Google Shape;288;g35ed75ccf_0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" name="Google Shape;221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2" name="Google Shape;702;g41a98d525d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3" name="Google Shape;703;g41a98d525d_0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gradFill>
          <a:gsLst>
            <a:gs pos="0">
              <a:schemeClr val="accent1"/>
            </a:gs>
            <a:gs pos="37000">
              <a:schemeClr val="dk2"/>
            </a:gs>
            <a:gs pos="100000">
              <a:schemeClr val="dk2"/>
            </a:gs>
          </a:gsLst>
          <a:lin ang="10800025" scaled="0"/>
        </a:gra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-8" y="-13"/>
            <a:ext cx="7710766" cy="5142022"/>
            <a:chOff x="-8" y="-13"/>
            <a:chExt cx="7710766" cy="5142022"/>
          </a:xfrm>
        </p:grpSpPr>
        <p:sp>
          <p:nvSpPr>
            <p:cNvPr id="11" name="Google Shape;11;p2"/>
            <p:cNvSpPr/>
            <p:nvPr/>
          </p:nvSpPr>
          <p:spPr>
            <a:xfrm>
              <a:off x="-8" y="-13"/>
              <a:ext cx="7710766" cy="5142022"/>
            </a:xfrm>
            <a:custGeom>
              <a:avLst/>
              <a:gdLst/>
              <a:ahLst/>
              <a:cxnLst/>
              <a:rect l="l" t="t" r="r" b="b"/>
              <a:pathLst>
                <a:path w="3427007" h="2285343" extrusionOk="0">
                  <a:moveTo>
                    <a:pt x="3264200" y="1931013"/>
                  </a:moveTo>
                  <a:cubicBezTo>
                    <a:pt x="3059555" y="1738083"/>
                    <a:pt x="2707189" y="1625228"/>
                    <a:pt x="2663923" y="1311888"/>
                  </a:cubicBezTo>
                  <a:cubicBezTo>
                    <a:pt x="2646918" y="776320"/>
                    <a:pt x="3405816" y="668129"/>
                    <a:pt x="3258554" y="0"/>
                  </a:cubicBezTo>
                  <a:lnTo>
                    <a:pt x="0" y="0"/>
                  </a:lnTo>
                  <a:lnTo>
                    <a:pt x="0" y="2285343"/>
                  </a:lnTo>
                  <a:lnTo>
                    <a:pt x="3426103" y="2285343"/>
                  </a:lnTo>
                  <a:cubicBezTo>
                    <a:pt x="3436148" y="2153964"/>
                    <a:pt x="3361302" y="2023504"/>
                    <a:pt x="3264200" y="193101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285750" dist="9525" algn="bl" rotWithShape="0">
                <a:schemeClr val="dk1">
                  <a:alpha val="30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-8" y="-13"/>
              <a:ext cx="7536339" cy="5142022"/>
            </a:xfrm>
            <a:custGeom>
              <a:avLst/>
              <a:gdLst/>
              <a:ahLst/>
              <a:cxnLst/>
              <a:rect l="l" t="t" r="r" b="b"/>
              <a:pathLst>
                <a:path w="3349484" h="2285343" extrusionOk="0">
                  <a:moveTo>
                    <a:pt x="3135123" y="1986849"/>
                  </a:moveTo>
                  <a:cubicBezTo>
                    <a:pt x="3002568" y="1888315"/>
                    <a:pt x="2836659" y="1848901"/>
                    <a:pt x="2687952" y="1777628"/>
                  </a:cubicBezTo>
                  <a:cubicBezTo>
                    <a:pt x="2379377" y="1643884"/>
                    <a:pt x="2269472" y="1317800"/>
                    <a:pt x="2551129" y="1092748"/>
                  </a:cubicBezTo>
                  <a:cubicBezTo>
                    <a:pt x="2647246" y="1012409"/>
                    <a:pt x="2763520" y="961040"/>
                    <a:pt x="2873688" y="901459"/>
                  </a:cubicBezTo>
                  <a:cubicBezTo>
                    <a:pt x="3268796" y="717528"/>
                    <a:pt x="3285865" y="371278"/>
                    <a:pt x="3154688" y="0"/>
                  </a:cubicBezTo>
                  <a:lnTo>
                    <a:pt x="0" y="0"/>
                  </a:lnTo>
                  <a:lnTo>
                    <a:pt x="0" y="2285343"/>
                  </a:lnTo>
                  <a:lnTo>
                    <a:pt x="3349485" y="2285343"/>
                  </a:lnTo>
                  <a:cubicBezTo>
                    <a:pt x="3310420" y="2166169"/>
                    <a:pt x="3235575" y="2061939"/>
                    <a:pt x="3135123" y="198684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285750" dist="9525" algn="bl" rotWithShape="0">
                <a:schemeClr val="dk1">
                  <a:alpha val="30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-8" y="-13"/>
              <a:ext cx="6852517" cy="5142022"/>
            </a:xfrm>
            <a:custGeom>
              <a:avLst/>
              <a:gdLst/>
              <a:ahLst/>
              <a:cxnLst/>
              <a:rect l="l" t="t" r="r" b="b"/>
              <a:pathLst>
                <a:path w="3045563" h="2285343" extrusionOk="0">
                  <a:moveTo>
                    <a:pt x="2807574" y="2063115"/>
                  </a:moveTo>
                  <a:cubicBezTo>
                    <a:pt x="2956478" y="1994404"/>
                    <a:pt x="2840008" y="1887198"/>
                    <a:pt x="2727411" y="1875177"/>
                  </a:cubicBezTo>
                  <a:cubicBezTo>
                    <a:pt x="2250301" y="1750695"/>
                    <a:pt x="2181824" y="1070150"/>
                    <a:pt x="2624661" y="853112"/>
                  </a:cubicBezTo>
                  <a:cubicBezTo>
                    <a:pt x="2701215" y="814552"/>
                    <a:pt x="2785909" y="794451"/>
                    <a:pt x="2863446" y="757796"/>
                  </a:cubicBezTo>
                  <a:cubicBezTo>
                    <a:pt x="3297881" y="540560"/>
                    <a:pt x="2793262" y="253036"/>
                    <a:pt x="2983397" y="0"/>
                  </a:cubicBezTo>
                  <a:lnTo>
                    <a:pt x="0" y="0"/>
                  </a:lnTo>
                  <a:lnTo>
                    <a:pt x="0" y="2285343"/>
                  </a:lnTo>
                  <a:lnTo>
                    <a:pt x="2681190" y="2285343"/>
                  </a:lnTo>
                  <a:cubicBezTo>
                    <a:pt x="2683685" y="2196596"/>
                    <a:pt x="2730299" y="2108047"/>
                    <a:pt x="2807574" y="206311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285750" dist="9525" algn="bl" rotWithShape="0">
                <a:schemeClr val="dk1">
                  <a:alpha val="30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-8" y="-13"/>
              <a:ext cx="6478551" cy="5142022"/>
            </a:xfrm>
            <a:custGeom>
              <a:avLst/>
              <a:gdLst/>
              <a:ahLst/>
              <a:cxnLst/>
              <a:rect l="l" t="t" r="r" b="b"/>
              <a:pathLst>
                <a:path w="2879356" h="2285343" extrusionOk="0">
                  <a:moveTo>
                    <a:pt x="2483636" y="1975748"/>
                  </a:moveTo>
                  <a:cubicBezTo>
                    <a:pt x="2425729" y="1949472"/>
                    <a:pt x="2357974" y="1946319"/>
                    <a:pt x="2304203" y="1912292"/>
                  </a:cubicBezTo>
                  <a:cubicBezTo>
                    <a:pt x="2200338" y="1846602"/>
                    <a:pt x="2149981" y="1693020"/>
                    <a:pt x="2194297" y="1578391"/>
                  </a:cubicBezTo>
                  <a:cubicBezTo>
                    <a:pt x="2362898" y="1262161"/>
                    <a:pt x="2082226" y="851863"/>
                    <a:pt x="2213994" y="698938"/>
                  </a:cubicBezTo>
                  <a:cubicBezTo>
                    <a:pt x="2289890" y="640671"/>
                    <a:pt x="2476086" y="701106"/>
                    <a:pt x="2569840" y="720484"/>
                  </a:cubicBezTo>
                  <a:cubicBezTo>
                    <a:pt x="3121795" y="827427"/>
                    <a:pt x="2785252" y="260657"/>
                    <a:pt x="2696422" y="0"/>
                  </a:cubicBezTo>
                  <a:lnTo>
                    <a:pt x="0" y="0"/>
                  </a:lnTo>
                  <a:lnTo>
                    <a:pt x="0" y="2285343"/>
                  </a:lnTo>
                  <a:lnTo>
                    <a:pt x="2605819" y="2285343"/>
                  </a:lnTo>
                  <a:cubicBezTo>
                    <a:pt x="2646787" y="2172291"/>
                    <a:pt x="2595314" y="2026460"/>
                    <a:pt x="2483636" y="197574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285750" dist="9525" algn="bl" rotWithShape="0">
                <a:schemeClr val="dk1">
                  <a:alpha val="30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-8" y="-13"/>
              <a:ext cx="6272190" cy="5142022"/>
            </a:xfrm>
            <a:custGeom>
              <a:avLst/>
              <a:gdLst/>
              <a:ahLst/>
              <a:cxnLst/>
              <a:rect l="l" t="t" r="r" b="b"/>
              <a:pathLst>
                <a:path w="2787640" h="2285343" extrusionOk="0">
                  <a:moveTo>
                    <a:pt x="2551129" y="2165460"/>
                  </a:moveTo>
                  <a:cubicBezTo>
                    <a:pt x="2474839" y="1961822"/>
                    <a:pt x="2182086" y="2092478"/>
                    <a:pt x="2041192" y="1984090"/>
                  </a:cubicBezTo>
                  <a:cubicBezTo>
                    <a:pt x="1755530" y="1606309"/>
                    <a:pt x="2254765" y="1476178"/>
                    <a:pt x="2067125" y="765219"/>
                  </a:cubicBezTo>
                  <a:cubicBezTo>
                    <a:pt x="2053010" y="702617"/>
                    <a:pt x="2051631" y="620702"/>
                    <a:pt x="2107765" y="589762"/>
                  </a:cubicBezTo>
                  <a:cubicBezTo>
                    <a:pt x="2139214" y="572223"/>
                    <a:pt x="2178081" y="579120"/>
                    <a:pt x="2213403" y="586543"/>
                  </a:cubicBezTo>
                  <a:cubicBezTo>
                    <a:pt x="2363423" y="609994"/>
                    <a:pt x="2512983" y="669378"/>
                    <a:pt x="2665433" y="663991"/>
                  </a:cubicBezTo>
                  <a:cubicBezTo>
                    <a:pt x="2829568" y="636467"/>
                    <a:pt x="2809872" y="484724"/>
                    <a:pt x="2714805" y="382445"/>
                  </a:cubicBezTo>
                  <a:cubicBezTo>
                    <a:pt x="2614157" y="255007"/>
                    <a:pt x="2513443" y="127523"/>
                    <a:pt x="2412795" y="0"/>
                  </a:cubicBezTo>
                  <a:lnTo>
                    <a:pt x="0" y="0"/>
                  </a:lnTo>
                  <a:lnTo>
                    <a:pt x="0" y="2285343"/>
                  </a:lnTo>
                  <a:lnTo>
                    <a:pt x="2536094" y="2285343"/>
                  </a:lnTo>
                  <a:cubicBezTo>
                    <a:pt x="2555134" y="2247966"/>
                    <a:pt x="2563012" y="2205202"/>
                    <a:pt x="2551129" y="216546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285750" dist="9525" algn="bl" rotWithShape="0">
                <a:schemeClr val="dk1">
                  <a:alpha val="30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-8" y="-13"/>
              <a:ext cx="5978795" cy="5142022"/>
            </a:xfrm>
            <a:custGeom>
              <a:avLst/>
              <a:gdLst/>
              <a:ahLst/>
              <a:cxnLst/>
              <a:rect l="l" t="t" r="r" b="b"/>
              <a:pathLst>
                <a:path w="2657242" h="2285343" extrusionOk="0">
                  <a:moveTo>
                    <a:pt x="2007248" y="2113499"/>
                  </a:moveTo>
                  <a:cubicBezTo>
                    <a:pt x="1570122" y="1477098"/>
                    <a:pt x="2433082" y="1775854"/>
                    <a:pt x="2003441" y="835244"/>
                  </a:cubicBezTo>
                  <a:cubicBezTo>
                    <a:pt x="1977901" y="745052"/>
                    <a:pt x="1922620" y="648094"/>
                    <a:pt x="1965558" y="564800"/>
                  </a:cubicBezTo>
                  <a:cubicBezTo>
                    <a:pt x="2004426" y="489322"/>
                    <a:pt x="2106518" y="470798"/>
                    <a:pt x="2189570" y="488337"/>
                  </a:cubicBezTo>
                  <a:cubicBezTo>
                    <a:pt x="2272623" y="505876"/>
                    <a:pt x="2348716" y="549428"/>
                    <a:pt x="2432491" y="564274"/>
                  </a:cubicBezTo>
                  <a:cubicBezTo>
                    <a:pt x="2646524" y="602374"/>
                    <a:pt x="2740016" y="398211"/>
                    <a:pt x="2567739" y="263810"/>
                  </a:cubicBezTo>
                  <a:cubicBezTo>
                    <a:pt x="2468142" y="185967"/>
                    <a:pt x="2311687" y="141430"/>
                    <a:pt x="2287855" y="0"/>
                  </a:cubicBezTo>
                  <a:lnTo>
                    <a:pt x="0" y="0"/>
                  </a:lnTo>
                  <a:lnTo>
                    <a:pt x="0" y="2285343"/>
                  </a:lnTo>
                  <a:lnTo>
                    <a:pt x="2023268" y="2285343"/>
                  </a:lnTo>
                  <a:cubicBezTo>
                    <a:pt x="2055570" y="2233645"/>
                    <a:pt x="2039156" y="2165000"/>
                    <a:pt x="2007248" y="211349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0" dist="9525" algn="bl" rotWithShape="0">
                <a:schemeClr val="dk1">
                  <a:alpha val="30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7" name="Google Shape;17;p2"/>
          <p:cNvSpPr txBox="1">
            <a:spLocks noGrp="1"/>
          </p:cNvSpPr>
          <p:nvPr>
            <p:ph type="ctrTitle"/>
          </p:nvPr>
        </p:nvSpPr>
        <p:spPr>
          <a:xfrm>
            <a:off x="685800" y="658575"/>
            <a:ext cx="3620100" cy="3826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bg>
      <p:bgPr>
        <a:gradFill>
          <a:gsLst>
            <a:gs pos="0">
              <a:schemeClr val="accent1"/>
            </a:gs>
            <a:gs pos="78000">
              <a:schemeClr val="dk2"/>
            </a:gs>
            <a:gs pos="100000">
              <a:schemeClr val="dk2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oogle Shape;29;p4"/>
          <p:cNvGrpSpPr/>
          <p:nvPr/>
        </p:nvGrpSpPr>
        <p:grpSpPr>
          <a:xfrm>
            <a:off x="-15" y="-12"/>
            <a:ext cx="9144000" cy="5142760"/>
            <a:chOff x="-15" y="-12"/>
            <a:chExt cx="9144000" cy="5142760"/>
          </a:xfrm>
        </p:grpSpPr>
        <p:sp>
          <p:nvSpPr>
            <p:cNvPr id="30" name="Google Shape;30;p4"/>
            <p:cNvSpPr/>
            <p:nvPr/>
          </p:nvSpPr>
          <p:spPr>
            <a:xfrm>
              <a:off x="-15" y="-12"/>
              <a:ext cx="9144000" cy="5142022"/>
            </a:xfrm>
            <a:custGeom>
              <a:avLst/>
              <a:gdLst/>
              <a:ahLst/>
              <a:cxnLst/>
              <a:rect l="l" t="t" r="r" b="b"/>
              <a:pathLst>
                <a:path w="4064000" h="2285343" extrusionOk="0">
                  <a:moveTo>
                    <a:pt x="0" y="0"/>
                  </a:moveTo>
                  <a:lnTo>
                    <a:pt x="0" y="2285343"/>
                  </a:lnTo>
                  <a:lnTo>
                    <a:pt x="4064000" y="2285343"/>
                  </a:lnTo>
                  <a:lnTo>
                    <a:pt x="4064000" y="0"/>
                  </a:lnTo>
                  <a:close/>
                  <a:moveTo>
                    <a:pt x="3082140" y="1095966"/>
                  </a:moveTo>
                  <a:cubicBezTo>
                    <a:pt x="3009920" y="1483535"/>
                    <a:pt x="2684604" y="1652423"/>
                    <a:pt x="2340247" y="1756870"/>
                  </a:cubicBezTo>
                  <a:cubicBezTo>
                    <a:pt x="2062726" y="1889038"/>
                    <a:pt x="1710754" y="2209274"/>
                    <a:pt x="1410451" y="1968719"/>
                  </a:cubicBezTo>
                  <a:cubicBezTo>
                    <a:pt x="1225437" y="1799240"/>
                    <a:pt x="1294637" y="1499038"/>
                    <a:pt x="1163131" y="1300130"/>
                  </a:cubicBezTo>
                  <a:cubicBezTo>
                    <a:pt x="1007925" y="1131044"/>
                    <a:pt x="934129" y="954405"/>
                    <a:pt x="1065241" y="739731"/>
                  </a:cubicBezTo>
                  <a:cubicBezTo>
                    <a:pt x="1141071" y="619191"/>
                    <a:pt x="1267193" y="537210"/>
                    <a:pt x="1400931" y="488403"/>
                  </a:cubicBezTo>
                  <a:cubicBezTo>
                    <a:pt x="1570582" y="433092"/>
                    <a:pt x="1749227" y="457725"/>
                    <a:pt x="1892025" y="340141"/>
                  </a:cubicBezTo>
                  <a:cubicBezTo>
                    <a:pt x="2028520" y="295144"/>
                    <a:pt x="2144860" y="404583"/>
                    <a:pt x="2263825" y="452602"/>
                  </a:cubicBezTo>
                  <a:cubicBezTo>
                    <a:pt x="2464399" y="532086"/>
                    <a:pt x="2709749" y="457791"/>
                    <a:pt x="2894895" y="568544"/>
                  </a:cubicBezTo>
                  <a:cubicBezTo>
                    <a:pt x="3071701" y="674370"/>
                    <a:pt x="3124422" y="904546"/>
                    <a:pt x="3082140" y="109596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285750" dist="9525" algn="bl" rotWithShape="0">
                <a:schemeClr val="dk1">
                  <a:alpha val="30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" name="Google Shape;31;p4"/>
            <p:cNvSpPr/>
            <p:nvPr/>
          </p:nvSpPr>
          <p:spPr>
            <a:xfrm>
              <a:off x="-15" y="-12"/>
              <a:ext cx="9144000" cy="5142022"/>
            </a:xfrm>
            <a:custGeom>
              <a:avLst/>
              <a:gdLst/>
              <a:ahLst/>
              <a:cxnLst/>
              <a:rect l="l" t="t" r="r" b="b"/>
              <a:pathLst>
                <a:path w="4064000" h="2285343" extrusionOk="0">
                  <a:moveTo>
                    <a:pt x="0" y="0"/>
                  </a:moveTo>
                  <a:lnTo>
                    <a:pt x="0" y="2285343"/>
                  </a:lnTo>
                  <a:lnTo>
                    <a:pt x="4064000" y="2285343"/>
                  </a:lnTo>
                  <a:lnTo>
                    <a:pt x="4064000" y="0"/>
                  </a:lnTo>
                  <a:close/>
                  <a:moveTo>
                    <a:pt x="2928181" y="1644672"/>
                  </a:moveTo>
                  <a:cubicBezTo>
                    <a:pt x="2752031" y="1744652"/>
                    <a:pt x="2539574" y="1757330"/>
                    <a:pt x="2353575" y="1837405"/>
                  </a:cubicBezTo>
                  <a:cubicBezTo>
                    <a:pt x="2238351" y="1887067"/>
                    <a:pt x="2135800" y="1961427"/>
                    <a:pt x="2027667" y="2025015"/>
                  </a:cubicBezTo>
                  <a:cubicBezTo>
                    <a:pt x="1831098" y="2157840"/>
                    <a:pt x="1492781" y="2223332"/>
                    <a:pt x="1363048" y="1974828"/>
                  </a:cubicBezTo>
                  <a:cubicBezTo>
                    <a:pt x="1295031" y="1831362"/>
                    <a:pt x="1366725" y="1645657"/>
                    <a:pt x="1283213" y="1510665"/>
                  </a:cubicBezTo>
                  <a:cubicBezTo>
                    <a:pt x="1230296" y="1425269"/>
                    <a:pt x="1129385" y="1384410"/>
                    <a:pt x="1051782" y="1320165"/>
                  </a:cubicBezTo>
                  <a:cubicBezTo>
                    <a:pt x="821992" y="1139256"/>
                    <a:pt x="837289" y="755825"/>
                    <a:pt x="1081129" y="594097"/>
                  </a:cubicBezTo>
                  <a:cubicBezTo>
                    <a:pt x="1196287" y="513825"/>
                    <a:pt x="1340398" y="491227"/>
                    <a:pt x="1474530" y="449580"/>
                  </a:cubicBezTo>
                  <a:cubicBezTo>
                    <a:pt x="1963063" y="306639"/>
                    <a:pt x="1790195" y="86842"/>
                    <a:pt x="2168495" y="320828"/>
                  </a:cubicBezTo>
                  <a:cubicBezTo>
                    <a:pt x="2375700" y="414830"/>
                    <a:pt x="2611268" y="397422"/>
                    <a:pt x="2823988" y="466462"/>
                  </a:cubicBezTo>
                  <a:cubicBezTo>
                    <a:pt x="3336485" y="633839"/>
                    <a:pt x="3403715" y="1390190"/>
                    <a:pt x="2928181" y="164467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285750" dist="9525" algn="bl" rotWithShape="0">
                <a:schemeClr val="dk1">
                  <a:alpha val="30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" name="Google Shape;32;p4"/>
            <p:cNvSpPr/>
            <p:nvPr/>
          </p:nvSpPr>
          <p:spPr>
            <a:xfrm>
              <a:off x="-15" y="-12"/>
              <a:ext cx="9144000" cy="5142760"/>
            </a:xfrm>
            <a:custGeom>
              <a:avLst/>
              <a:gdLst/>
              <a:ahLst/>
              <a:cxnLst/>
              <a:rect l="l" t="t" r="r" b="b"/>
              <a:pathLst>
                <a:path w="4064000" h="2285671" extrusionOk="0">
                  <a:moveTo>
                    <a:pt x="0" y="0"/>
                  </a:moveTo>
                  <a:lnTo>
                    <a:pt x="0" y="2285343"/>
                  </a:lnTo>
                  <a:lnTo>
                    <a:pt x="1470656" y="2285343"/>
                  </a:lnTo>
                  <a:cubicBezTo>
                    <a:pt x="1204690" y="2184378"/>
                    <a:pt x="1192479" y="1951180"/>
                    <a:pt x="1261088" y="1710493"/>
                  </a:cubicBezTo>
                  <a:cubicBezTo>
                    <a:pt x="1271330" y="1635344"/>
                    <a:pt x="1261088" y="1550013"/>
                    <a:pt x="1204165" y="1499761"/>
                  </a:cubicBezTo>
                  <a:cubicBezTo>
                    <a:pt x="1167793" y="1467507"/>
                    <a:pt x="1118814" y="1455157"/>
                    <a:pt x="1073448" y="1437290"/>
                  </a:cubicBezTo>
                  <a:cubicBezTo>
                    <a:pt x="859283" y="1352550"/>
                    <a:pt x="718586" y="1111732"/>
                    <a:pt x="749903" y="883395"/>
                  </a:cubicBezTo>
                  <a:cubicBezTo>
                    <a:pt x="781220" y="655057"/>
                    <a:pt x="981532" y="461076"/>
                    <a:pt x="1210665" y="437165"/>
                  </a:cubicBezTo>
                  <a:cubicBezTo>
                    <a:pt x="1329893" y="424749"/>
                    <a:pt x="1459298" y="444982"/>
                    <a:pt x="1559946" y="379949"/>
                  </a:cubicBezTo>
                  <a:cubicBezTo>
                    <a:pt x="1685083" y="299019"/>
                    <a:pt x="1663286" y="117190"/>
                    <a:pt x="1869834" y="106680"/>
                  </a:cubicBezTo>
                  <a:cubicBezTo>
                    <a:pt x="2081175" y="95644"/>
                    <a:pt x="2338737" y="351308"/>
                    <a:pt x="2756167" y="384350"/>
                  </a:cubicBezTo>
                  <a:cubicBezTo>
                    <a:pt x="2901919" y="395911"/>
                    <a:pt x="3039793" y="478024"/>
                    <a:pt x="3144840" y="580302"/>
                  </a:cubicBezTo>
                  <a:cubicBezTo>
                    <a:pt x="3559644" y="1035335"/>
                    <a:pt x="3159810" y="1809684"/>
                    <a:pt x="2608839" y="1934166"/>
                  </a:cubicBezTo>
                  <a:cubicBezTo>
                    <a:pt x="2494863" y="1963070"/>
                    <a:pt x="2375175" y="1970887"/>
                    <a:pt x="2263629" y="2009052"/>
                  </a:cubicBezTo>
                  <a:cubicBezTo>
                    <a:pt x="2066009" y="2076122"/>
                    <a:pt x="1907323" y="2233448"/>
                    <a:pt x="1702678" y="2285672"/>
                  </a:cubicBezTo>
                  <a:lnTo>
                    <a:pt x="4064000" y="2285672"/>
                  </a:lnTo>
                  <a:lnTo>
                    <a:pt x="40640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285750" dist="9525" algn="bl" rotWithShape="0">
                <a:schemeClr val="dk1">
                  <a:alpha val="30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" name="Google Shape;33;p4"/>
            <p:cNvSpPr/>
            <p:nvPr/>
          </p:nvSpPr>
          <p:spPr>
            <a:xfrm>
              <a:off x="-15" y="-12"/>
              <a:ext cx="9144000" cy="5142022"/>
            </a:xfrm>
            <a:custGeom>
              <a:avLst/>
              <a:gdLst/>
              <a:ahLst/>
              <a:cxnLst/>
              <a:rect l="l" t="t" r="r" b="b"/>
              <a:pathLst>
                <a:path w="4064000" h="2285343" extrusionOk="0">
                  <a:moveTo>
                    <a:pt x="0" y="0"/>
                  </a:moveTo>
                  <a:lnTo>
                    <a:pt x="0" y="2285343"/>
                  </a:lnTo>
                  <a:lnTo>
                    <a:pt x="1416163" y="2285343"/>
                  </a:lnTo>
                  <a:cubicBezTo>
                    <a:pt x="1016131" y="2089260"/>
                    <a:pt x="1245462" y="1851791"/>
                    <a:pt x="1134375" y="1571953"/>
                  </a:cubicBezTo>
                  <a:cubicBezTo>
                    <a:pt x="1082245" y="1479988"/>
                    <a:pt x="974900" y="1438932"/>
                    <a:pt x="887646" y="1379746"/>
                  </a:cubicBezTo>
                  <a:cubicBezTo>
                    <a:pt x="644725" y="1237790"/>
                    <a:pt x="576970" y="844243"/>
                    <a:pt x="798356" y="660378"/>
                  </a:cubicBezTo>
                  <a:cubicBezTo>
                    <a:pt x="1191231" y="477761"/>
                    <a:pt x="1102598" y="589959"/>
                    <a:pt x="1414653" y="229454"/>
                  </a:cubicBezTo>
                  <a:cubicBezTo>
                    <a:pt x="1579183" y="67398"/>
                    <a:pt x="1821709" y="34618"/>
                    <a:pt x="2050515" y="52814"/>
                  </a:cubicBezTo>
                  <a:cubicBezTo>
                    <a:pt x="2243013" y="68120"/>
                    <a:pt x="2368281" y="221046"/>
                    <a:pt x="2554608" y="260788"/>
                  </a:cubicBezTo>
                  <a:cubicBezTo>
                    <a:pt x="2689462" y="289560"/>
                    <a:pt x="2831538" y="284962"/>
                    <a:pt x="2960483" y="339287"/>
                  </a:cubicBezTo>
                  <a:cubicBezTo>
                    <a:pt x="3426629" y="523218"/>
                    <a:pt x="3494318" y="1497133"/>
                    <a:pt x="3143658" y="1800356"/>
                  </a:cubicBezTo>
                  <a:cubicBezTo>
                    <a:pt x="3081681" y="1850543"/>
                    <a:pt x="3007557" y="1882797"/>
                    <a:pt x="2934418" y="1914459"/>
                  </a:cubicBezTo>
                  <a:cubicBezTo>
                    <a:pt x="2621642" y="2045838"/>
                    <a:pt x="2314051" y="2199487"/>
                    <a:pt x="1985254" y="2285343"/>
                  </a:cubicBezTo>
                  <a:lnTo>
                    <a:pt x="4064000" y="2285343"/>
                  </a:lnTo>
                  <a:lnTo>
                    <a:pt x="406400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285750" dist="9525" algn="bl" rotWithShape="0">
                <a:schemeClr val="dk1">
                  <a:alpha val="30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" name="Google Shape;34;p4"/>
            <p:cNvSpPr/>
            <p:nvPr/>
          </p:nvSpPr>
          <p:spPr>
            <a:xfrm>
              <a:off x="5408537" y="-12"/>
              <a:ext cx="3735448" cy="5142022"/>
            </a:xfrm>
            <a:custGeom>
              <a:avLst/>
              <a:gdLst/>
              <a:ahLst/>
              <a:cxnLst/>
              <a:rect l="l" t="t" r="r" b="b"/>
              <a:pathLst>
                <a:path w="1660199" h="2285343" extrusionOk="0">
                  <a:moveTo>
                    <a:pt x="12277" y="0"/>
                  </a:moveTo>
                  <a:cubicBezTo>
                    <a:pt x="549133" y="201339"/>
                    <a:pt x="949098" y="345528"/>
                    <a:pt x="1082901" y="960974"/>
                  </a:cubicBezTo>
                  <a:cubicBezTo>
                    <a:pt x="1153480" y="1137745"/>
                    <a:pt x="1237780" y="1246921"/>
                    <a:pt x="1196090" y="1454435"/>
                  </a:cubicBezTo>
                  <a:cubicBezTo>
                    <a:pt x="1161162" y="1696304"/>
                    <a:pt x="946604" y="1836289"/>
                    <a:pt x="738676" y="1927860"/>
                  </a:cubicBezTo>
                  <a:lnTo>
                    <a:pt x="0" y="2285343"/>
                  </a:lnTo>
                  <a:lnTo>
                    <a:pt x="1660200" y="2285343"/>
                  </a:lnTo>
                  <a:lnTo>
                    <a:pt x="166020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285750" dist="9525" algn="bl" rotWithShape="0">
                <a:schemeClr val="dk1">
                  <a:alpha val="30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" name="Google Shape;35;p4"/>
            <p:cNvSpPr/>
            <p:nvPr/>
          </p:nvSpPr>
          <p:spPr>
            <a:xfrm>
              <a:off x="6171372" y="-12"/>
              <a:ext cx="2972610" cy="5142317"/>
            </a:xfrm>
            <a:custGeom>
              <a:avLst/>
              <a:gdLst/>
              <a:ahLst/>
              <a:cxnLst/>
              <a:rect l="l" t="t" r="r" b="b"/>
              <a:pathLst>
                <a:path w="1321160" h="2285474" extrusionOk="0">
                  <a:moveTo>
                    <a:pt x="1321161" y="0"/>
                  </a:moveTo>
                  <a:lnTo>
                    <a:pt x="0" y="0"/>
                  </a:lnTo>
                  <a:cubicBezTo>
                    <a:pt x="438374" y="300136"/>
                    <a:pt x="961113" y="748862"/>
                    <a:pt x="991970" y="1313268"/>
                  </a:cubicBezTo>
                  <a:cubicBezTo>
                    <a:pt x="960391" y="1723828"/>
                    <a:pt x="665340" y="2083873"/>
                    <a:pt x="318226" y="2285475"/>
                  </a:cubicBezTo>
                  <a:lnTo>
                    <a:pt x="1321161" y="2285475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0" dist="9525" algn="bl" rotWithShape="0">
                <a:schemeClr val="dk1">
                  <a:alpha val="30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" name="Google Shape;36;p4"/>
            <p:cNvSpPr/>
            <p:nvPr/>
          </p:nvSpPr>
          <p:spPr>
            <a:xfrm>
              <a:off x="-15" y="-12"/>
              <a:ext cx="3691132" cy="5142022"/>
            </a:xfrm>
            <a:custGeom>
              <a:avLst/>
              <a:gdLst/>
              <a:ahLst/>
              <a:cxnLst/>
              <a:rect l="l" t="t" r="r" b="b"/>
              <a:pathLst>
                <a:path w="1640503" h="2285343" extrusionOk="0">
                  <a:moveTo>
                    <a:pt x="962295" y="2241265"/>
                  </a:moveTo>
                  <a:cubicBezTo>
                    <a:pt x="959603" y="1786562"/>
                    <a:pt x="1193923" y="1717653"/>
                    <a:pt x="698693" y="1419356"/>
                  </a:cubicBezTo>
                  <a:cubicBezTo>
                    <a:pt x="447303" y="1226032"/>
                    <a:pt x="409814" y="829857"/>
                    <a:pt x="619908" y="592652"/>
                  </a:cubicBezTo>
                  <a:cubicBezTo>
                    <a:pt x="713925" y="482688"/>
                    <a:pt x="844971" y="412334"/>
                    <a:pt x="972734" y="344608"/>
                  </a:cubicBezTo>
                  <a:cubicBezTo>
                    <a:pt x="1195499" y="230505"/>
                    <a:pt x="1411830" y="101556"/>
                    <a:pt x="1640504" y="0"/>
                  </a:cubicBezTo>
                  <a:lnTo>
                    <a:pt x="0" y="0"/>
                  </a:lnTo>
                  <a:lnTo>
                    <a:pt x="0" y="2285343"/>
                  </a:lnTo>
                  <a:lnTo>
                    <a:pt x="973587" y="2285343"/>
                  </a:lnTo>
                  <a:cubicBezTo>
                    <a:pt x="968722" y="2270957"/>
                    <a:pt x="964947" y="2256223"/>
                    <a:pt x="962295" y="224126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285750" dist="9525" algn="bl" rotWithShape="0">
                <a:schemeClr val="dk1">
                  <a:alpha val="30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" name="Google Shape;37;p4"/>
            <p:cNvSpPr/>
            <p:nvPr/>
          </p:nvSpPr>
          <p:spPr>
            <a:xfrm>
              <a:off x="-15" y="-12"/>
              <a:ext cx="2881318" cy="5142022"/>
            </a:xfrm>
            <a:custGeom>
              <a:avLst/>
              <a:gdLst/>
              <a:ahLst/>
              <a:cxnLst/>
              <a:rect l="l" t="t" r="r" b="b"/>
              <a:pathLst>
                <a:path w="1280586" h="2285343" extrusionOk="0">
                  <a:moveTo>
                    <a:pt x="814113" y="2168153"/>
                  </a:moveTo>
                  <a:cubicBezTo>
                    <a:pt x="750954" y="1388022"/>
                    <a:pt x="-112400" y="736578"/>
                    <a:pt x="1008121" y="209813"/>
                  </a:cubicBezTo>
                  <a:cubicBezTo>
                    <a:pt x="1135294" y="165669"/>
                    <a:pt x="1259183" y="161202"/>
                    <a:pt x="1280587" y="0"/>
                  </a:cubicBezTo>
                  <a:lnTo>
                    <a:pt x="0" y="0"/>
                  </a:lnTo>
                  <a:lnTo>
                    <a:pt x="0" y="2285343"/>
                  </a:lnTo>
                  <a:lnTo>
                    <a:pt x="838274" y="2285343"/>
                  </a:lnTo>
                  <a:cubicBezTo>
                    <a:pt x="821880" y="2248478"/>
                    <a:pt x="813640" y="2208499"/>
                    <a:pt x="814113" y="216815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0" dist="9525" algn="bl" rotWithShape="0">
                <a:schemeClr val="dk1">
                  <a:alpha val="30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8" name="Google Shape;38;p4"/>
          <p:cNvSpPr txBox="1">
            <a:spLocks noGrp="1"/>
          </p:cNvSpPr>
          <p:nvPr>
            <p:ph type="body" idx="1"/>
          </p:nvPr>
        </p:nvSpPr>
        <p:spPr>
          <a:xfrm>
            <a:off x="2693100" y="2161800"/>
            <a:ext cx="3758100" cy="819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355600" algn="ctr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000"/>
              <a:buChar char="●"/>
              <a:defRPr sz="2000">
                <a:solidFill>
                  <a:schemeClr val="lt1"/>
                </a:solidFill>
              </a:defRPr>
            </a:lvl1pPr>
            <a:lvl2pPr marL="914400" lvl="1" indent="-3556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○"/>
              <a:defRPr sz="2000">
                <a:solidFill>
                  <a:schemeClr val="lt1"/>
                </a:solidFill>
              </a:defRPr>
            </a:lvl2pPr>
            <a:lvl3pPr marL="1371600" lvl="2" indent="-3556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■"/>
              <a:defRPr sz="2000">
                <a:solidFill>
                  <a:schemeClr val="lt1"/>
                </a:solidFill>
              </a:defRPr>
            </a:lvl3pPr>
            <a:lvl4pPr marL="1828800" lvl="3" indent="-3556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●"/>
              <a:defRPr sz="2000">
                <a:solidFill>
                  <a:schemeClr val="lt1"/>
                </a:solidFill>
              </a:defRPr>
            </a:lvl4pPr>
            <a:lvl5pPr marL="2286000" lvl="4" indent="-3556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○"/>
              <a:defRPr sz="2000">
                <a:solidFill>
                  <a:schemeClr val="lt1"/>
                </a:solidFill>
              </a:defRPr>
            </a:lvl5pPr>
            <a:lvl6pPr marL="2743200" lvl="5" indent="-3556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■"/>
              <a:defRPr sz="2000">
                <a:solidFill>
                  <a:schemeClr val="lt1"/>
                </a:solidFill>
              </a:defRPr>
            </a:lvl6pPr>
            <a:lvl7pPr marL="3200400" lvl="6" indent="-3556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●"/>
              <a:defRPr sz="2000">
                <a:solidFill>
                  <a:schemeClr val="lt1"/>
                </a:solidFill>
              </a:defRPr>
            </a:lvl7pPr>
            <a:lvl8pPr marL="3657600" lvl="7" indent="-3556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○"/>
              <a:defRPr sz="2000">
                <a:solidFill>
                  <a:schemeClr val="lt1"/>
                </a:solidFill>
              </a:defRPr>
            </a:lvl8pPr>
            <a:lvl9pPr marL="4114800" lvl="8" indent="-3556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■"/>
              <a:defRPr sz="2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9" name="Google Shape;39;p4"/>
          <p:cNvSpPr txBox="1"/>
          <p:nvPr/>
        </p:nvSpPr>
        <p:spPr>
          <a:xfrm>
            <a:off x="3593400" y="705169"/>
            <a:ext cx="1957200" cy="653700"/>
          </a:xfrm>
          <a:prstGeom prst="rect">
            <a:avLst/>
          </a:prstGeom>
          <a:noFill/>
          <a:ln>
            <a:noFill/>
          </a:ln>
          <a:effectLst>
            <a:outerShdw blurRad="142875" dist="19050" dir="540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chemeClr val="accent4"/>
                </a:solidFill>
                <a:latin typeface="Kulim Park"/>
                <a:ea typeface="Kulim Park"/>
                <a:cs typeface="Kulim Park"/>
                <a:sym typeface="Kulim Park"/>
              </a:rPr>
              <a:t>“</a:t>
            </a:r>
            <a:endParaRPr sz="9600">
              <a:solidFill>
                <a:schemeClr val="accent4"/>
              </a:solidFill>
              <a:latin typeface="Kulim Park"/>
              <a:ea typeface="Kulim Park"/>
              <a:cs typeface="Kulim Park"/>
              <a:sym typeface="Kulim Park"/>
            </a:endParaRPr>
          </a:p>
        </p:txBody>
      </p:sp>
      <p:sp>
        <p:nvSpPr>
          <p:cNvPr id="40" name="Google Shape;40;p4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bg>
      <p:bgPr>
        <a:gradFill>
          <a:gsLst>
            <a:gs pos="0">
              <a:schemeClr val="accent1"/>
            </a:gs>
            <a:gs pos="50000">
              <a:schemeClr val="dk2"/>
            </a:gs>
            <a:gs pos="100000">
              <a:schemeClr val="dk2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oogle Shape;42;p5"/>
          <p:cNvGrpSpPr/>
          <p:nvPr/>
        </p:nvGrpSpPr>
        <p:grpSpPr>
          <a:xfrm>
            <a:off x="-1" y="-1329"/>
            <a:ext cx="9144884" cy="5147195"/>
            <a:chOff x="-1" y="-1329"/>
            <a:chExt cx="9144884" cy="5147195"/>
          </a:xfrm>
        </p:grpSpPr>
        <p:sp>
          <p:nvSpPr>
            <p:cNvPr id="43" name="Google Shape;43;p5"/>
            <p:cNvSpPr/>
            <p:nvPr/>
          </p:nvSpPr>
          <p:spPr>
            <a:xfrm>
              <a:off x="-1" y="-886"/>
              <a:ext cx="9144884" cy="5146749"/>
            </a:xfrm>
            <a:custGeom>
              <a:avLst/>
              <a:gdLst/>
              <a:ahLst/>
              <a:cxnLst/>
              <a:rect l="l" t="t" r="r" b="b"/>
              <a:pathLst>
                <a:path w="4064393" h="2287444" extrusionOk="0">
                  <a:moveTo>
                    <a:pt x="3788843" y="883066"/>
                  </a:moveTo>
                  <a:cubicBezTo>
                    <a:pt x="3664100" y="932662"/>
                    <a:pt x="3567457" y="1052874"/>
                    <a:pt x="3428795" y="1065618"/>
                  </a:cubicBezTo>
                  <a:cubicBezTo>
                    <a:pt x="3361105" y="1071530"/>
                    <a:pt x="3286456" y="1042298"/>
                    <a:pt x="3256912" y="981141"/>
                  </a:cubicBezTo>
                  <a:cubicBezTo>
                    <a:pt x="3196576" y="857381"/>
                    <a:pt x="3353424" y="685537"/>
                    <a:pt x="3244831" y="575639"/>
                  </a:cubicBezTo>
                  <a:cubicBezTo>
                    <a:pt x="3212792" y="545750"/>
                    <a:pt x="3166506" y="538589"/>
                    <a:pt x="3124553" y="525846"/>
                  </a:cubicBezTo>
                  <a:cubicBezTo>
                    <a:pt x="2907894" y="464426"/>
                    <a:pt x="2780787" y="210535"/>
                    <a:pt x="2861936" y="0"/>
                  </a:cubicBezTo>
                  <a:lnTo>
                    <a:pt x="0" y="0"/>
                  </a:lnTo>
                  <a:lnTo>
                    <a:pt x="0" y="2287445"/>
                  </a:lnTo>
                  <a:lnTo>
                    <a:pt x="4064394" y="2287445"/>
                  </a:lnTo>
                  <a:lnTo>
                    <a:pt x="4064394" y="886022"/>
                  </a:lnTo>
                  <a:cubicBezTo>
                    <a:pt x="3976365" y="849505"/>
                    <a:pt x="3877634" y="848441"/>
                    <a:pt x="3788843" y="88306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285750" dist="9525" algn="bl" rotWithShape="0">
                <a:schemeClr val="dk1">
                  <a:alpha val="30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" name="Google Shape;44;p5"/>
            <p:cNvSpPr/>
            <p:nvPr/>
          </p:nvSpPr>
          <p:spPr>
            <a:xfrm>
              <a:off x="-1" y="-1181"/>
              <a:ext cx="9144884" cy="5147046"/>
            </a:xfrm>
            <a:custGeom>
              <a:avLst/>
              <a:gdLst/>
              <a:ahLst/>
              <a:cxnLst/>
              <a:rect l="l" t="t" r="r" b="b"/>
              <a:pathLst>
                <a:path w="4064393" h="2287576" extrusionOk="0">
                  <a:moveTo>
                    <a:pt x="3901965" y="939494"/>
                  </a:moveTo>
                  <a:cubicBezTo>
                    <a:pt x="3499701" y="855017"/>
                    <a:pt x="3568310" y="1206588"/>
                    <a:pt x="3260260" y="1099645"/>
                  </a:cubicBezTo>
                  <a:cubicBezTo>
                    <a:pt x="3067828" y="996184"/>
                    <a:pt x="3151603" y="860929"/>
                    <a:pt x="3127442" y="700317"/>
                  </a:cubicBezTo>
                  <a:cubicBezTo>
                    <a:pt x="3105645" y="624183"/>
                    <a:pt x="3033622" y="575901"/>
                    <a:pt x="2981098" y="516715"/>
                  </a:cubicBezTo>
                  <a:cubicBezTo>
                    <a:pt x="2857471" y="377387"/>
                    <a:pt x="2848871" y="151612"/>
                    <a:pt x="2954837" y="0"/>
                  </a:cubicBezTo>
                  <a:lnTo>
                    <a:pt x="0" y="0"/>
                  </a:lnTo>
                  <a:lnTo>
                    <a:pt x="0" y="2287576"/>
                  </a:lnTo>
                  <a:lnTo>
                    <a:pt x="4064394" y="2287576"/>
                  </a:lnTo>
                  <a:lnTo>
                    <a:pt x="4064394" y="955128"/>
                  </a:lnTo>
                  <a:cubicBezTo>
                    <a:pt x="4010557" y="955588"/>
                    <a:pt x="3955277" y="947245"/>
                    <a:pt x="3901965" y="93949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285750" dist="9525" algn="bl" rotWithShape="0">
                <a:schemeClr val="dk1">
                  <a:alpha val="30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" name="Google Shape;45;p5"/>
            <p:cNvSpPr/>
            <p:nvPr/>
          </p:nvSpPr>
          <p:spPr>
            <a:xfrm>
              <a:off x="-1" y="-1329"/>
              <a:ext cx="9144884" cy="5147195"/>
            </a:xfrm>
            <a:custGeom>
              <a:avLst/>
              <a:gdLst/>
              <a:ahLst/>
              <a:cxnLst/>
              <a:rect l="l" t="t" r="r" b="b"/>
              <a:pathLst>
                <a:path w="4064393" h="2287642" extrusionOk="0">
                  <a:moveTo>
                    <a:pt x="3897961" y="979695"/>
                  </a:moveTo>
                  <a:cubicBezTo>
                    <a:pt x="3674736" y="964390"/>
                    <a:pt x="3602516" y="1073895"/>
                    <a:pt x="3472718" y="1222747"/>
                  </a:cubicBezTo>
                  <a:cubicBezTo>
                    <a:pt x="3361105" y="1334420"/>
                    <a:pt x="3140244" y="1318720"/>
                    <a:pt x="3084963" y="1158306"/>
                  </a:cubicBezTo>
                  <a:cubicBezTo>
                    <a:pt x="3045899" y="1043086"/>
                    <a:pt x="3123962" y="918013"/>
                    <a:pt x="3106498" y="797538"/>
                  </a:cubicBezTo>
                  <a:cubicBezTo>
                    <a:pt x="3020688" y="502395"/>
                    <a:pt x="2709290" y="454573"/>
                    <a:pt x="2826877" y="0"/>
                  </a:cubicBezTo>
                  <a:lnTo>
                    <a:pt x="0" y="0"/>
                  </a:lnTo>
                  <a:lnTo>
                    <a:pt x="0" y="2287642"/>
                  </a:lnTo>
                  <a:lnTo>
                    <a:pt x="4064394" y="2287642"/>
                  </a:lnTo>
                  <a:lnTo>
                    <a:pt x="4064394" y="1009650"/>
                  </a:lnTo>
                  <a:cubicBezTo>
                    <a:pt x="4010098" y="993931"/>
                    <a:pt x="3954324" y="983893"/>
                    <a:pt x="3897961" y="97969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285750" dist="9525" algn="bl" rotWithShape="0">
                <a:schemeClr val="dk1">
                  <a:alpha val="30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" name="Google Shape;46;p5"/>
            <p:cNvSpPr/>
            <p:nvPr/>
          </p:nvSpPr>
          <p:spPr>
            <a:xfrm>
              <a:off x="-1" y="-1329"/>
              <a:ext cx="9144884" cy="5147195"/>
            </a:xfrm>
            <a:custGeom>
              <a:avLst/>
              <a:gdLst/>
              <a:ahLst/>
              <a:cxnLst/>
              <a:rect l="l" t="t" r="r" b="b"/>
              <a:pathLst>
                <a:path w="4064393" h="2287642" extrusionOk="0">
                  <a:moveTo>
                    <a:pt x="3886668" y="1168356"/>
                  </a:moveTo>
                  <a:cubicBezTo>
                    <a:pt x="3523534" y="864476"/>
                    <a:pt x="3578093" y="1536875"/>
                    <a:pt x="3166834" y="1369892"/>
                  </a:cubicBezTo>
                  <a:cubicBezTo>
                    <a:pt x="2968952" y="1280029"/>
                    <a:pt x="2931661" y="1012343"/>
                    <a:pt x="3042091" y="838988"/>
                  </a:cubicBezTo>
                  <a:cubicBezTo>
                    <a:pt x="3075772" y="781641"/>
                    <a:pt x="3123043" y="717265"/>
                    <a:pt x="3097963" y="655648"/>
                  </a:cubicBezTo>
                  <a:cubicBezTo>
                    <a:pt x="3074787" y="598695"/>
                    <a:pt x="3004406" y="582076"/>
                    <a:pt x="2945711" y="563683"/>
                  </a:cubicBezTo>
                  <a:cubicBezTo>
                    <a:pt x="2704694" y="489125"/>
                    <a:pt x="2524210" y="251788"/>
                    <a:pt x="2514231" y="0"/>
                  </a:cubicBezTo>
                  <a:lnTo>
                    <a:pt x="0" y="0"/>
                  </a:lnTo>
                  <a:lnTo>
                    <a:pt x="0" y="2287642"/>
                  </a:lnTo>
                  <a:lnTo>
                    <a:pt x="4064394" y="2287642"/>
                  </a:lnTo>
                  <a:lnTo>
                    <a:pt x="4064394" y="1364506"/>
                  </a:lnTo>
                  <a:cubicBezTo>
                    <a:pt x="3994275" y="1309983"/>
                    <a:pt x="3950221" y="1229776"/>
                    <a:pt x="3886668" y="116835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285750" dist="9525" algn="bl" rotWithShape="0">
                <a:schemeClr val="dk1">
                  <a:alpha val="30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" name="Google Shape;47;p5"/>
            <p:cNvSpPr/>
            <p:nvPr/>
          </p:nvSpPr>
          <p:spPr>
            <a:xfrm>
              <a:off x="-1" y="-886"/>
              <a:ext cx="9144884" cy="5146749"/>
            </a:xfrm>
            <a:custGeom>
              <a:avLst/>
              <a:gdLst/>
              <a:ahLst/>
              <a:cxnLst/>
              <a:rect l="l" t="t" r="r" b="b"/>
              <a:pathLst>
                <a:path w="4064393" h="2287444" extrusionOk="0">
                  <a:moveTo>
                    <a:pt x="3860275" y="1412328"/>
                  </a:moveTo>
                  <a:cubicBezTo>
                    <a:pt x="3499570" y="1212171"/>
                    <a:pt x="3370166" y="1548765"/>
                    <a:pt x="3020622" y="1515723"/>
                  </a:cubicBezTo>
                  <a:cubicBezTo>
                    <a:pt x="2790832" y="1511322"/>
                    <a:pt x="2587895" y="1238973"/>
                    <a:pt x="2748288" y="1041181"/>
                  </a:cubicBezTo>
                  <a:cubicBezTo>
                    <a:pt x="2792933" y="989023"/>
                    <a:pt x="2861476" y="955785"/>
                    <a:pt x="2888657" y="892657"/>
                  </a:cubicBezTo>
                  <a:cubicBezTo>
                    <a:pt x="2920500" y="819019"/>
                    <a:pt x="2882092" y="731848"/>
                    <a:pt x="2824776" y="675552"/>
                  </a:cubicBezTo>
                  <a:cubicBezTo>
                    <a:pt x="2569577" y="494315"/>
                    <a:pt x="2383447" y="351243"/>
                    <a:pt x="2435314" y="0"/>
                  </a:cubicBezTo>
                  <a:lnTo>
                    <a:pt x="0" y="0"/>
                  </a:lnTo>
                  <a:lnTo>
                    <a:pt x="0" y="2287445"/>
                  </a:lnTo>
                  <a:lnTo>
                    <a:pt x="4064394" y="2287445"/>
                  </a:lnTo>
                  <a:lnTo>
                    <a:pt x="4064394" y="1502125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285750" dist="9525" algn="bl" rotWithShape="0">
                <a:schemeClr val="dk1">
                  <a:alpha val="30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" name="Google Shape;48;p5"/>
            <p:cNvSpPr/>
            <p:nvPr/>
          </p:nvSpPr>
          <p:spPr>
            <a:xfrm>
              <a:off x="-1" y="-1032"/>
              <a:ext cx="9144884" cy="5146898"/>
            </a:xfrm>
            <a:custGeom>
              <a:avLst/>
              <a:gdLst/>
              <a:ahLst/>
              <a:cxnLst/>
              <a:rect l="l" t="t" r="r" b="b"/>
              <a:pathLst>
                <a:path w="4064393" h="2287510" extrusionOk="0">
                  <a:moveTo>
                    <a:pt x="3767571" y="1773029"/>
                  </a:moveTo>
                  <a:cubicBezTo>
                    <a:pt x="3678150" y="1745177"/>
                    <a:pt x="3601400" y="1686056"/>
                    <a:pt x="3513358" y="1654131"/>
                  </a:cubicBezTo>
                  <a:cubicBezTo>
                    <a:pt x="3253038" y="1560523"/>
                    <a:pt x="2846245" y="1725207"/>
                    <a:pt x="2683422" y="1432757"/>
                  </a:cubicBezTo>
                  <a:cubicBezTo>
                    <a:pt x="2593082" y="1250074"/>
                    <a:pt x="2741526" y="1029094"/>
                    <a:pt x="2694714" y="830711"/>
                  </a:cubicBezTo>
                  <a:cubicBezTo>
                    <a:pt x="2667271" y="714506"/>
                    <a:pt x="2577653" y="625234"/>
                    <a:pt x="2512064" y="525517"/>
                  </a:cubicBezTo>
                  <a:cubicBezTo>
                    <a:pt x="2410779" y="370063"/>
                    <a:pt x="2365609" y="184654"/>
                    <a:pt x="2384038" y="0"/>
                  </a:cubicBezTo>
                  <a:lnTo>
                    <a:pt x="0" y="0"/>
                  </a:lnTo>
                  <a:lnTo>
                    <a:pt x="0" y="2287511"/>
                  </a:lnTo>
                  <a:lnTo>
                    <a:pt x="4064394" y="2287511"/>
                  </a:lnTo>
                  <a:lnTo>
                    <a:pt x="4064394" y="1767774"/>
                  </a:lnTo>
                  <a:cubicBezTo>
                    <a:pt x="3965256" y="1794116"/>
                    <a:pt x="3864674" y="1803247"/>
                    <a:pt x="3767571" y="177302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0" dist="9525" algn="bl" rotWithShape="0">
                <a:schemeClr val="dk1">
                  <a:alpha val="30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9" name="Google Shape;49;p5"/>
          <p:cNvSpPr txBox="1">
            <a:spLocks noGrp="1"/>
          </p:cNvSpPr>
          <p:nvPr>
            <p:ph type="title"/>
          </p:nvPr>
        </p:nvSpPr>
        <p:spPr>
          <a:xfrm>
            <a:off x="457200" y="594425"/>
            <a:ext cx="5215200" cy="716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5"/>
          <p:cNvSpPr txBox="1">
            <a:spLocks noGrp="1"/>
          </p:cNvSpPr>
          <p:nvPr>
            <p:ph type="body" idx="1"/>
          </p:nvPr>
        </p:nvSpPr>
        <p:spPr>
          <a:xfrm>
            <a:off x="457200" y="1592600"/>
            <a:ext cx="5215200" cy="294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68300" rtl="0">
              <a:spcBef>
                <a:spcPts val="600"/>
              </a:spcBef>
              <a:spcAft>
                <a:spcPts val="0"/>
              </a:spcAft>
              <a:buSzPts val="2200"/>
              <a:buChar char="●"/>
              <a:defRPr/>
            </a:lvl1pPr>
            <a:lvl2pPr marL="914400" lvl="1" indent="-368300" rtl="0">
              <a:spcBef>
                <a:spcPts val="0"/>
              </a:spcBef>
              <a:spcAft>
                <a:spcPts val="0"/>
              </a:spcAft>
              <a:buSzPts val="2200"/>
              <a:buChar char="○"/>
              <a:defRPr/>
            </a:lvl2pPr>
            <a:lvl3pPr marL="1371600" lvl="2" indent="-368300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/>
            </a:lvl3pPr>
            <a:lvl4pPr marL="1828800" lvl="3" indent="-368300" rtl="0"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4pPr>
            <a:lvl5pPr marL="2286000" lvl="4" indent="-368300" rtl="0">
              <a:spcBef>
                <a:spcPts val="0"/>
              </a:spcBef>
              <a:spcAft>
                <a:spcPts val="0"/>
              </a:spcAft>
              <a:buSzPts val="2200"/>
              <a:buChar char="○"/>
              <a:defRPr/>
            </a:lvl5pPr>
            <a:lvl6pPr marL="2743200" lvl="5" indent="-368300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/>
            </a:lvl6pPr>
            <a:lvl7pPr marL="3200400" lvl="6" indent="-368300" rtl="0"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7pPr>
            <a:lvl8pPr marL="3657600" lvl="7" indent="-368300" rtl="0">
              <a:spcBef>
                <a:spcPts val="0"/>
              </a:spcBef>
              <a:spcAft>
                <a:spcPts val="0"/>
              </a:spcAft>
              <a:buSzPts val="2200"/>
              <a:buChar char="○"/>
              <a:defRPr/>
            </a:lvl8pPr>
            <a:lvl9pPr marL="4114800" lvl="8" indent="-368300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/>
            </a:lvl9pPr>
          </a:lstStyle>
          <a:p>
            <a:endParaRPr/>
          </a:p>
        </p:txBody>
      </p:sp>
      <p:sp>
        <p:nvSpPr>
          <p:cNvPr id="51" name="Google Shape;51;p5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bg>
      <p:bgPr>
        <a:gradFill>
          <a:gsLst>
            <a:gs pos="0">
              <a:schemeClr val="accent1"/>
            </a:gs>
            <a:gs pos="50000">
              <a:schemeClr val="dk2"/>
            </a:gs>
            <a:gs pos="100000">
              <a:schemeClr val="dk2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" name="Google Shape;64;p7"/>
          <p:cNvGrpSpPr/>
          <p:nvPr/>
        </p:nvGrpSpPr>
        <p:grpSpPr>
          <a:xfrm>
            <a:off x="-5" y="-10"/>
            <a:ext cx="9145330" cy="5142763"/>
            <a:chOff x="-5" y="-10"/>
            <a:chExt cx="9145330" cy="5142763"/>
          </a:xfrm>
        </p:grpSpPr>
        <p:sp>
          <p:nvSpPr>
            <p:cNvPr id="65" name="Google Shape;65;p7"/>
            <p:cNvSpPr/>
            <p:nvPr/>
          </p:nvSpPr>
          <p:spPr>
            <a:xfrm>
              <a:off x="436" y="-10"/>
              <a:ext cx="9144886" cy="5142760"/>
            </a:xfrm>
            <a:custGeom>
              <a:avLst/>
              <a:gdLst/>
              <a:ahLst/>
              <a:cxnLst/>
              <a:rect l="l" t="t" r="r" b="b"/>
              <a:pathLst>
                <a:path w="4064394" h="2285671" extrusionOk="0">
                  <a:moveTo>
                    <a:pt x="3915359" y="1249483"/>
                  </a:moveTo>
                  <a:cubicBezTo>
                    <a:pt x="3758905" y="1375673"/>
                    <a:pt x="3604486" y="1367725"/>
                    <a:pt x="3572381" y="1142869"/>
                  </a:cubicBezTo>
                  <a:cubicBezTo>
                    <a:pt x="3564371" y="1057472"/>
                    <a:pt x="3585512" y="972535"/>
                    <a:pt x="3594835" y="887270"/>
                  </a:cubicBezTo>
                  <a:cubicBezTo>
                    <a:pt x="3604157" y="802005"/>
                    <a:pt x="3597723" y="707609"/>
                    <a:pt x="3544938" y="644219"/>
                  </a:cubicBezTo>
                  <a:cubicBezTo>
                    <a:pt x="3492151" y="580828"/>
                    <a:pt x="3402533" y="563289"/>
                    <a:pt x="3347252" y="501147"/>
                  </a:cubicBezTo>
                  <a:cubicBezTo>
                    <a:pt x="3215944" y="341980"/>
                    <a:pt x="3347252" y="113972"/>
                    <a:pt x="3484470" y="0"/>
                  </a:cubicBezTo>
                  <a:lnTo>
                    <a:pt x="0" y="0"/>
                  </a:lnTo>
                  <a:lnTo>
                    <a:pt x="0" y="2285672"/>
                  </a:lnTo>
                  <a:lnTo>
                    <a:pt x="4064394" y="2285672"/>
                  </a:lnTo>
                  <a:lnTo>
                    <a:pt x="4064394" y="1205077"/>
                  </a:lnTo>
                  <a:cubicBezTo>
                    <a:pt x="4016007" y="1198508"/>
                    <a:pt x="3959741" y="1220908"/>
                    <a:pt x="3915359" y="124948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285750" dist="9525" algn="bl" rotWithShape="0">
                <a:schemeClr val="dk1">
                  <a:alpha val="30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" name="Google Shape;66;p7"/>
            <p:cNvSpPr/>
            <p:nvPr/>
          </p:nvSpPr>
          <p:spPr>
            <a:xfrm>
              <a:off x="436" y="731"/>
              <a:ext cx="9144886" cy="5142022"/>
            </a:xfrm>
            <a:custGeom>
              <a:avLst/>
              <a:gdLst/>
              <a:ahLst/>
              <a:cxnLst/>
              <a:rect l="l" t="t" r="r" b="b"/>
              <a:pathLst>
                <a:path w="4064394" h="2285343" extrusionOk="0">
                  <a:moveTo>
                    <a:pt x="3921596" y="1306896"/>
                  </a:moveTo>
                  <a:cubicBezTo>
                    <a:pt x="3827382" y="1355046"/>
                    <a:pt x="3758839" y="1489579"/>
                    <a:pt x="3641252" y="1479923"/>
                  </a:cubicBezTo>
                  <a:cubicBezTo>
                    <a:pt x="3438840" y="1433940"/>
                    <a:pt x="3511651" y="1152459"/>
                    <a:pt x="3489000" y="998483"/>
                  </a:cubicBezTo>
                  <a:cubicBezTo>
                    <a:pt x="3445274" y="740060"/>
                    <a:pt x="3136174" y="567099"/>
                    <a:pt x="3190076" y="285685"/>
                  </a:cubicBezTo>
                  <a:cubicBezTo>
                    <a:pt x="3210823" y="187938"/>
                    <a:pt x="3283305" y="103593"/>
                    <a:pt x="3278381" y="0"/>
                  </a:cubicBezTo>
                  <a:lnTo>
                    <a:pt x="0" y="0"/>
                  </a:lnTo>
                  <a:lnTo>
                    <a:pt x="0" y="2285343"/>
                  </a:lnTo>
                  <a:lnTo>
                    <a:pt x="4064394" y="2285343"/>
                  </a:lnTo>
                  <a:lnTo>
                    <a:pt x="4064394" y="1314779"/>
                  </a:lnTo>
                  <a:cubicBezTo>
                    <a:pt x="4026971" y="1280751"/>
                    <a:pt x="3967291" y="1283576"/>
                    <a:pt x="3921596" y="130689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285750" dist="9525" algn="bl" rotWithShape="0">
                <a:schemeClr val="dk1">
                  <a:alpha val="30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" name="Google Shape;67;p7"/>
            <p:cNvSpPr/>
            <p:nvPr/>
          </p:nvSpPr>
          <p:spPr>
            <a:xfrm>
              <a:off x="-5" y="731"/>
              <a:ext cx="9145330" cy="5142022"/>
            </a:xfrm>
            <a:custGeom>
              <a:avLst/>
              <a:gdLst/>
              <a:ahLst/>
              <a:cxnLst/>
              <a:rect l="l" t="t" r="r" b="b"/>
              <a:pathLst>
                <a:path w="4064591" h="2285343" extrusionOk="0">
                  <a:moveTo>
                    <a:pt x="3770329" y="1529387"/>
                  </a:moveTo>
                  <a:cubicBezTo>
                    <a:pt x="3385594" y="1586602"/>
                    <a:pt x="3413301" y="1366017"/>
                    <a:pt x="3417043" y="1072384"/>
                  </a:cubicBezTo>
                  <a:cubicBezTo>
                    <a:pt x="3360449" y="715689"/>
                    <a:pt x="2974270" y="507453"/>
                    <a:pt x="3214762" y="117322"/>
                  </a:cubicBezTo>
                  <a:cubicBezTo>
                    <a:pt x="3227893" y="80141"/>
                    <a:pt x="3233605" y="36983"/>
                    <a:pt x="3223625" y="0"/>
                  </a:cubicBezTo>
                  <a:lnTo>
                    <a:pt x="0" y="0"/>
                  </a:lnTo>
                  <a:lnTo>
                    <a:pt x="0" y="2285343"/>
                  </a:lnTo>
                  <a:lnTo>
                    <a:pt x="4064591" y="2285343"/>
                  </a:lnTo>
                  <a:lnTo>
                    <a:pt x="4064591" y="1598886"/>
                  </a:lnTo>
                  <a:cubicBezTo>
                    <a:pt x="3998346" y="1512308"/>
                    <a:pt x="3874916" y="1516052"/>
                    <a:pt x="3770329" y="152938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285750" dist="9525" algn="bl" rotWithShape="0">
                <a:schemeClr val="dk1">
                  <a:alpha val="30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" name="Google Shape;68;p7"/>
            <p:cNvSpPr/>
            <p:nvPr/>
          </p:nvSpPr>
          <p:spPr>
            <a:xfrm>
              <a:off x="436" y="583"/>
              <a:ext cx="9144886" cy="5142168"/>
            </a:xfrm>
            <a:custGeom>
              <a:avLst/>
              <a:gdLst/>
              <a:ahLst/>
              <a:cxnLst/>
              <a:rect l="l" t="t" r="r" b="b"/>
              <a:pathLst>
                <a:path w="4064394" h="2285408" extrusionOk="0">
                  <a:moveTo>
                    <a:pt x="3518216" y="1610776"/>
                  </a:moveTo>
                  <a:cubicBezTo>
                    <a:pt x="3308123" y="1694859"/>
                    <a:pt x="3276477" y="1573793"/>
                    <a:pt x="3327359" y="1394788"/>
                  </a:cubicBezTo>
                  <a:cubicBezTo>
                    <a:pt x="3353621" y="1255855"/>
                    <a:pt x="3313637" y="1105097"/>
                    <a:pt x="3223691" y="1003935"/>
                  </a:cubicBezTo>
                  <a:cubicBezTo>
                    <a:pt x="3022920" y="804107"/>
                    <a:pt x="3083059" y="820727"/>
                    <a:pt x="3141820" y="584638"/>
                  </a:cubicBezTo>
                  <a:cubicBezTo>
                    <a:pt x="3145891" y="476184"/>
                    <a:pt x="3038415" y="408787"/>
                    <a:pt x="2988780" y="315310"/>
                  </a:cubicBezTo>
                  <a:cubicBezTo>
                    <a:pt x="2935534" y="216184"/>
                    <a:pt x="2953524" y="78302"/>
                    <a:pt x="3036904" y="0"/>
                  </a:cubicBezTo>
                  <a:lnTo>
                    <a:pt x="0" y="0"/>
                  </a:lnTo>
                  <a:lnTo>
                    <a:pt x="0" y="2285409"/>
                  </a:lnTo>
                  <a:lnTo>
                    <a:pt x="4064394" y="2285409"/>
                  </a:lnTo>
                  <a:lnTo>
                    <a:pt x="4064394" y="1775263"/>
                  </a:lnTo>
                  <a:cubicBezTo>
                    <a:pt x="3874128" y="1764358"/>
                    <a:pt x="3706841" y="1566435"/>
                    <a:pt x="3518216" y="161077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285750" dist="9525" algn="bl" rotWithShape="0">
                <a:schemeClr val="dk1">
                  <a:alpha val="30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" name="Google Shape;69;p7"/>
            <p:cNvSpPr/>
            <p:nvPr/>
          </p:nvSpPr>
          <p:spPr>
            <a:xfrm>
              <a:off x="731" y="731"/>
              <a:ext cx="9144589" cy="5142022"/>
            </a:xfrm>
            <a:custGeom>
              <a:avLst/>
              <a:gdLst/>
              <a:ahLst/>
              <a:cxnLst/>
              <a:rect l="l" t="t" r="r" b="b"/>
              <a:pathLst>
                <a:path w="4064262" h="2285343" extrusionOk="0">
                  <a:moveTo>
                    <a:pt x="3911354" y="1813823"/>
                  </a:moveTo>
                  <a:cubicBezTo>
                    <a:pt x="3733431" y="1756279"/>
                    <a:pt x="3525766" y="1820392"/>
                    <a:pt x="3358808" y="1722711"/>
                  </a:cubicBezTo>
                  <a:cubicBezTo>
                    <a:pt x="3177667" y="1604864"/>
                    <a:pt x="3210363" y="1445238"/>
                    <a:pt x="3338586" y="1300852"/>
                  </a:cubicBezTo>
                  <a:cubicBezTo>
                    <a:pt x="3453941" y="1143197"/>
                    <a:pt x="3377978" y="1019175"/>
                    <a:pt x="3192965" y="1000454"/>
                  </a:cubicBezTo>
                  <a:cubicBezTo>
                    <a:pt x="2865678" y="937129"/>
                    <a:pt x="3055091" y="791166"/>
                    <a:pt x="3032571" y="594426"/>
                  </a:cubicBezTo>
                  <a:cubicBezTo>
                    <a:pt x="3008870" y="510278"/>
                    <a:pt x="2913277" y="477761"/>
                    <a:pt x="2846901" y="423304"/>
                  </a:cubicBezTo>
                  <a:cubicBezTo>
                    <a:pt x="2723602" y="324770"/>
                    <a:pt x="2700886" y="123037"/>
                    <a:pt x="2803438" y="0"/>
                  </a:cubicBezTo>
                  <a:lnTo>
                    <a:pt x="0" y="0"/>
                  </a:lnTo>
                  <a:lnTo>
                    <a:pt x="0" y="2285343"/>
                  </a:lnTo>
                  <a:lnTo>
                    <a:pt x="4064263" y="2285343"/>
                  </a:lnTo>
                  <a:lnTo>
                    <a:pt x="4064263" y="1916167"/>
                  </a:lnTo>
                  <a:cubicBezTo>
                    <a:pt x="4026118" y="1868214"/>
                    <a:pt x="3969852" y="1832741"/>
                    <a:pt x="3911354" y="181382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285750" dist="9525" algn="bl" rotWithShape="0">
                <a:schemeClr val="dk1">
                  <a:alpha val="30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" name="Google Shape;70;p7"/>
            <p:cNvSpPr/>
            <p:nvPr/>
          </p:nvSpPr>
          <p:spPr>
            <a:xfrm>
              <a:off x="436" y="731"/>
              <a:ext cx="9144886" cy="5142022"/>
            </a:xfrm>
            <a:custGeom>
              <a:avLst/>
              <a:gdLst/>
              <a:ahLst/>
              <a:cxnLst/>
              <a:rect l="l" t="t" r="r" b="b"/>
              <a:pathLst>
                <a:path w="4064394" h="2285343" extrusionOk="0">
                  <a:moveTo>
                    <a:pt x="3763435" y="1980675"/>
                  </a:moveTo>
                  <a:cubicBezTo>
                    <a:pt x="3694695" y="2003469"/>
                    <a:pt x="3636788" y="2052539"/>
                    <a:pt x="3567588" y="2074020"/>
                  </a:cubicBezTo>
                  <a:cubicBezTo>
                    <a:pt x="3429714" y="2116718"/>
                    <a:pt x="3273391" y="2032701"/>
                    <a:pt x="3205242" y="1905263"/>
                  </a:cubicBezTo>
                  <a:cubicBezTo>
                    <a:pt x="3082469" y="1678240"/>
                    <a:pt x="3215156" y="1486623"/>
                    <a:pt x="3268861" y="1269453"/>
                  </a:cubicBezTo>
                  <a:cubicBezTo>
                    <a:pt x="3268007" y="941004"/>
                    <a:pt x="3006244" y="1151737"/>
                    <a:pt x="2907172" y="1045583"/>
                  </a:cubicBezTo>
                  <a:cubicBezTo>
                    <a:pt x="2870405" y="1001833"/>
                    <a:pt x="2887935" y="934239"/>
                    <a:pt x="2918530" y="886022"/>
                  </a:cubicBezTo>
                  <a:cubicBezTo>
                    <a:pt x="3044717" y="741505"/>
                    <a:pt x="3036708" y="613476"/>
                    <a:pt x="2871981" y="500030"/>
                  </a:cubicBezTo>
                  <a:cubicBezTo>
                    <a:pt x="2666286" y="390788"/>
                    <a:pt x="2485474" y="247716"/>
                    <a:pt x="2627944" y="0"/>
                  </a:cubicBezTo>
                  <a:lnTo>
                    <a:pt x="0" y="0"/>
                  </a:lnTo>
                  <a:lnTo>
                    <a:pt x="0" y="2285343"/>
                  </a:lnTo>
                  <a:lnTo>
                    <a:pt x="4064394" y="2285343"/>
                  </a:lnTo>
                  <a:lnTo>
                    <a:pt x="4064394" y="2074020"/>
                  </a:lnTo>
                  <a:cubicBezTo>
                    <a:pt x="3992306" y="1989674"/>
                    <a:pt x="3869992" y="1945268"/>
                    <a:pt x="3763435" y="198067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0" dist="9525" algn="bl" rotWithShape="0">
                <a:schemeClr val="dk1">
                  <a:alpha val="30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1" name="Google Shape;71;p7"/>
          <p:cNvSpPr txBox="1">
            <a:spLocks noGrp="1"/>
          </p:cNvSpPr>
          <p:nvPr>
            <p:ph type="title"/>
          </p:nvPr>
        </p:nvSpPr>
        <p:spPr>
          <a:xfrm>
            <a:off x="457200" y="594425"/>
            <a:ext cx="5215200" cy="716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7"/>
          <p:cNvSpPr txBox="1">
            <a:spLocks noGrp="1"/>
          </p:cNvSpPr>
          <p:nvPr>
            <p:ph type="body" idx="1"/>
          </p:nvPr>
        </p:nvSpPr>
        <p:spPr>
          <a:xfrm>
            <a:off x="457200" y="1592600"/>
            <a:ext cx="2666100" cy="2940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rtl="0">
              <a:spcBef>
                <a:spcPts val="600"/>
              </a:spcBef>
              <a:spcAft>
                <a:spcPts val="0"/>
              </a:spcAft>
              <a:buSzPts val="2000"/>
              <a:buChar char="●"/>
              <a:defRPr sz="2000"/>
            </a:lvl1pPr>
            <a:lvl2pPr marL="914400" lvl="1" indent="-355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2pPr>
            <a:lvl3pPr marL="1371600" lvl="2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3pPr>
            <a:lvl4pPr marL="1828800" lvl="3" indent="-3556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73" name="Google Shape;73;p7"/>
          <p:cNvSpPr txBox="1">
            <a:spLocks noGrp="1"/>
          </p:cNvSpPr>
          <p:nvPr>
            <p:ph type="body" idx="2"/>
          </p:nvPr>
        </p:nvSpPr>
        <p:spPr>
          <a:xfrm>
            <a:off x="3400204" y="1592600"/>
            <a:ext cx="2666100" cy="2940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rtl="0">
              <a:spcBef>
                <a:spcPts val="600"/>
              </a:spcBef>
              <a:spcAft>
                <a:spcPts val="0"/>
              </a:spcAft>
              <a:buSzPts val="2000"/>
              <a:buChar char="●"/>
              <a:defRPr sz="2000"/>
            </a:lvl1pPr>
            <a:lvl2pPr marL="914400" lvl="1" indent="-355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2pPr>
            <a:lvl3pPr marL="1371600" lvl="2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3pPr>
            <a:lvl4pPr marL="1828800" lvl="3" indent="-3556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74" name="Google Shape;74;p7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bg>
      <p:bgPr>
        <a:gradFill>
          <a:gsLst>
            <a:gs pos="0">
              <a:schemeClr val="accent1"/>
            </a:gs>
            <a:gs pos="50000">
              <a:schemeClr val="dk2"/>
            </a:gs>
            <a:gs pos="100000">
              <a:schemeClr val="dk2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" name="Google Shape;76;p8"/>
          <p:cNvGrpSpPr/>
          <p:nvPr/>
        </p:nvGrpSpPr>
        <p:grpSpPr>
          <a:xfrm>
            <a:off x="-5" y="-10"/>
            <a:ext cx="9145330" cy="5142763"/>
            <a:chOff x="-5" y="-10"/>
            <a:chExt cx="9145330" cy="5142763"/>
          </a:xfrm>
        </p:grpSpPr>
        <p:sp>
          <p:nvSpPr>
            <p:cNvPr id="77" name="Google Shape;77;p8"/>
            <p:cNvSpPr/>
            <p:nvPr/>
          </p:nvSpPr>
          <p:spPr>
            <a:xfrm>
              <a:off x="436" y="-10"/>
              <a:ext cx="9144886" cy="5142760"/>
            </a:xfrm>
            <a:custGeom>
              <a:avLst/>
              <a:gdLst/>
              <a:ahLst/>
              <a:cxnLst/>
              <a:rect l="l" t="t" r="r" b="b"/>
              <a:pathLst>
                <a:path w="4064394" h="2285671" extrusionOk="0">
                  <a:moveTo>
                    <a:pt x="3915359" y="1249483"/>
                  </a:moveTo>
                  <a:cubicBezTo>
                    <a:pt x="3758905" y="1375673"/>
                    <a:pt x="3604486" y="1367725"/>
                    <a:pt x="3572381" y="1142869"/>
                  </a:cubicBezTo>
                  <a:cubicBezTo>
                    <a:pt x="3564371" y="1057472"/>
                    <a:pt x="3585512" y="972535"/>
                    <a:pt x="3594835" y="887270"/>
                  </a:cubicBezTo>
                  <a:cubicBezTo>
                    <a:pt x="3604157" y="802005"/>
                    <a:pt x="3597723" y="707609"/>
                    <a:pt x="3544938" y="644219"/>
                  </a:cubicBezTo>
                  <a:cubicBezTo>
                    <a:pt x="3492151" y="580828"/>
                    <a:pt x="3402533" y="563289"/>
                    <a:pt x="3347252" y="501147"/>
                  </a:cubicBezTo>
                  <a:cubicBezTo>
                    <a:pt x="3215944" y="341980"/>
                    <a:pt x="3347252" y="113972"/>
                    <a:pt x="3484470" y="0"/>
                  </a:cubicBezTo>
                  <a:lnTo>
                    <a:pt x="0" y="0"/>
                  </a:lnTo>
                  <a:lnTo>
                    <a:pt x="0" y="2285672"/>
                  </a:lnTo>
                  <a:lnTo>
                    <a:pt x="4064394" y="2285672"/>
                  </a:lnTo>
                  <a:lnTo>
                    <a:pt x="4064394" y="1205077"/>
                  </a:lnTo>
                  <a:cubicBezTo>
                    <a:pt x="4016007" y="1198508"/>
                    <a:pt x="3959741" y="1220908"/>
                    <a:pt x="3915359" y="124948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285750" dist="9525" algn="bl" rotWithShape="0">
                <a:schemeClr val="dk1">
                  <a:alpha val="30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" name="Google Shape;78;p8"/>
            <p:cNvSpPr/>
            <p:nvPr/>
          </p:nvSpPr>
          <p:spPr>
            <a:xfrm>
              <a:off x="436" y="731"/>
              <a:ext cx="9144886" cy="5142022"/>
            </a:xfrm>
            <a:custGeom>
              <a:avLst/>
              <a:gdLst/>
              <a:ahLst/>
              <a:cxnLst/>
              <a:rect l="l" t="t" r="r" b="b"/>
              <a:pathLst>
                <a:path w="4064394" h="2285343" extrusionOk="0">
                  <a:moveTo>
                    <a:pt x="3921596" y="1306896"/>
                  </a:moveTo>
                  <a:cubicBezTo>
                    <a:pt x="3827382" y="1355046"/>
                    <a:pt x="3758839" y="1489579"/>
                    <a:pt x="3641252" y="1479923"/>
                  </a:cubicBezTo>
                  <a:cubicBezTo>
                    <a:pt x="3438840" y="1433940"/>
                    <a:pt x="3511651" y="1152459"/>
                    <a:pt x="3489000" y="998483"/>
                  </a:cubicBezTo>
                  <a:cubicBezTo>
                    <a:pt x="3445274" y="740060"/>
                    <a:pt x="3136174" y="567099"/>
                    <a:pt x="3190076" y="285685"/>
                  </a:cubicBezTo>
                  <a:cubicBezTo>
                    <a:pt x="3210823" y="187938"/>
                    <a:pt x="3283305" y="103593"/>
                    <a:pt x="3278381" y="0"/>
                  </a:cubicBezTo>
                  <a:lnTo>
                    <a:pt x="0" y="0"/>
                  </a:lnTo>
                  <a:lnTo>
                    <a:pt x="0" y="2285343"/>
                  </a:lnTo>
                  <a:lnTo>
                    <a:pt x="4064394" y="2285343"/>
                  </a:lnTo>
                  <a:lnTo>
                    <a:pt x="4064394" y="1314779"/>
                  </a:lnTo>
                  <a:cubicBezTo>
                    <a:pt x="4026971" y="1280751"/>
                    <a:pt x="3967291" y="1283576"/>
                    <a:pt x="3921596" y="130689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285750" dist="9525" algn="bl" rotWithShape="0">
                <a:schemeClr val="dk1">
                  <a:alpha val="30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" name="Google Shape;79;p8"/>
            <p:cNvSpPr/>
            <p:nvPr/>
          </p:nvSpPr>
          <p:spPr>
            <a:xfrm>
              <a:off x="-5" y="731"/>
              <a:ext cx="9145330" cy="5142022"/>
            </a:xfrm>
            <a:custGeom>
              <a:avLst/>
              <a:gdLst/>
              <a:ahLst/>
              <a:cxnLst/>
              <a:rect l="l" t="t" r="r" b="b"/>
              <a:pathLst>
                <a:path w="4064591" h="2285343" extrusionOk="0">
                  <a:moveTo>
                    <a:pt x="3770329" y="1529387"/>
                  </a:moveTo>
                  <a:cubicBezTo>
                    <a:pt x="3385594" y="1586602"/>
                    <a:pt x="3413301" y="1366017"/>
                    <a:pt x="3417043" y="1072384"/>
                  </a:cubicBezTo>
                  <a:cubicBezTo>
                    <a:pt x="3360449" y="715689"/>
                    <a:pt x="2974270" y="507453"/>
                    <a:pt x="3214762" y="117322"/>
                  </a:cubicBezTo>
                  <a:cubicBezTo>
                    <a:pt x="3227893" y="80141"/>
                    <a:pt x="3233605" y="36983"/>
                    <a:pt x="3223625" y="0"/>
                  </a:cubicBezTo>
                  <a:lnTo>
                    <a:pt x="0" y="0"/>
                  </a:lnTo>
                  <a:lnTo>
                    <a:pt x="0" y="2285343"/>
                  </a:lnTo>
                  <a:lnTo>
                    <a:pt x="4064591" y="2285343"/>
                  </a:lnTo>
                  <a:lnTo>
                    <a:pt x="4064591" y="1598886"/>
                  </a:lnTo>
                  <a:cubicBezTo>
                    <a:pt x="3998346" y="1512308"/>
                    <a:pt x="3874916" y="1516052"/>
                    <a:pt x="3770329" y="152938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285750" dist="9525" algn="bl" rotWithShape="0">
                <a:schemeClr val="dk1">
                  <a:alpha val="30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" name="Google Shape;80;p8"/>
            <p:cNvSpPr/>
            <p:nvPr/>
          </p:nvSpPr>
          <p:spPr>
            <a:xfrm>
              <a:off x="436" y="583"/>
              <a:ext cx="9144886" cy="5142168"/>
            </a:xfrm>
            <a:custGeom>
              <a:avLst/>
              <a:gdLst/>
              <a:ahLst/>
              <a:cxnLst/>
              <a:rect l="l" t="t" r="r" b="b"/>
              <a:pathLst>
                <a:path w="4064394" h="2285408" extrusionOk="0">
                  <a:moveTo>
                    <a:pt x="3518216" y="1610776"/>
                  </a:moveTo>
                  <a:cubicBezTo>
                    <a:pt x="3308123" y="1694859"/>
                    <a:pt x="3276477" y="1573793"/>
                    <a:pt x="3327359" y="1394788"/>
                  </a:cubicBezTo>
                  <a:cubicBezTo>
                    <a:pt x="3353621" y="1255855"/>
                    <a:pt x="3313637" y="1105097"/>
                    <a:pt x="3223691" y="1003935"/>
                  </a:cubicBezTo>
                  <a:cubicBezTo>
                    <a:pt x="3022920" y="804107"/>
                    <a:pt x="3083059" y="820727"/>
                    <a:pt x="3141820" y="584638"/>
                  </a:cubicBezTo>
                  <a:cubicBezTo>
                    <a:pt x="3145891" y="476184"/>
                    <a:pt x="3038415" y="408787"/>
                    <a:pt x="2988780" y="315310"/>
                  </a:cubicBezTo>
                  <a:cubicBezTo>
                    <a:pt x="2935534" y="216184"/>
                    <a:pt x="2953524" y="78302"/>
                    <a:pt x="3036904" y="0"/>
                  </a:cubicBezTo>
                  <a:lnTo>
                    <a:pt x="0" y="0"/>
                  </a:lnTo>
                  <a:lnTo>
                    <a:pt x="0" y="2285409"/>
                  </a:lnTo>
                  <a:lnTo>
                    <a:pt x="4064394" y="2285409"/>
                  </a:lnTo>
                  <a:lnTo>
                    <a:pt x="4064394" y="1775263"/>
                  </a:lnTo>
                  <a:cubicBezTo>
                    <a:pt x="3874128" y="1764358"/>
                    <a:pt x="3706841" y="1566435"/>
                    <a:pt x="3518216" y="161077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285750" dist="9525" algn="bl" rotWithShape="0">
                <a:schemeClr val="dk1">
                  <a:alpha val="30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" name="Google Shape;81;p8"/>
            <p:cNvSpPr/>
            <p:nvPr/>
          </p:nvSpPr>
          <p:spPr>
            <a:xfrm>
              <a:off x="731" y="731"/>
              <a:ext cx="9144589" cy="5142022"/>
            </a:xfrm>
            <a:custGeom>
              <a:avLst/>
              <a:gdLst/>
              <a:ahLst/>
              <a:cxnLst/>
              <a:rect l="l" t="t" r="r" b="b"/>
              <a:pathLst>
                <a:path w="4064262" h="2285343" extrusionOk="0">
                  <a:moveTo>
                    <a:pt x="3911354" y="1813823"/>
                  </a:moveTo>
                  <a:cubicBezTo>
                    <a:pt x="3733431" y="1756279"/>
                    <a:pt x="3525766" y="1820392"/>
                    <a:pt x="3358808" y="1722711"/>
                  </a:cubicBezTo>
                  <a:cubicBezTo>
                    <a:pt x="3177667" y="1604864"/>
                    <a:pt x="3210363" y="1445238"/>
                    <a:pt x="3338586" y="1300852"/>
                  </a:cubicBezTo>
                  <a:cubicBezTo>
                    <a:pt x="3453941" y="1143197"/>
                    <a:pt x="3377978" y="1019175"/>
                    <a:pt x="3192965" y="1000454"/>
                  </a:cubicBezTo>
                  <a:cubicBezTo>
                    <a:pt x="2865678" y="937129"/>
                    <a:pt x="3055091" y="791166"/>
                    <a:pt x="3032571" y="594426"/>
                  </a:cubicBezTo>
                  <a:cubicBezTo>
                    <a:pt x="3008870" y="510278"/>
                    <a:pt x="2913277" y="477761"/>
                    <a:pt x="2846901" y="423304"/>
                  </a:cubicBezTo>
                  <a:cubicBezTo>
                    <a:pt x="2723602" y="324770"/>
                    <a:pt x="2700886" y="123037"/>
                    <a:pt x="2803438" y="0"/>
                  </a:cubicBezTo>
                  <a:lnTo>
                    <a:pt x="0" y="0"/>
                  </a:lnTo>
                  <a:lnTo>
                    <a:pt x="0" y="2285343"/>
                  </a:lnTo>
                  <a:lnTo>
                    <a:pt x="4064263" y="2285343"/>
                  </a:lnTo>
                  <a:lnTo>
                    <a:pt x="4064263" y="1916167"/>
                  </a:lnTo>
                  <a:cubicBezTo>
                    <a:pt x="4026118" y="1868214"/>
                    <a:pt x="3969852" y="1832741"/>
                    <a:pt x="3911354" y="181382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285750" dist="9525" algn="bl" rotWithShape="0">
                <a:schemeClr val="dk1">
                  <a:alpha val="30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" name="Google Shape;82;p8"/>
            <p:cNvSpPr/>
            <p:nvPr/>
          </p:nvSpPr>
          <p:spPr>
            <a:xfrm>
              <a:off x="436" y="731"/>
              <a:ext cx="9144886" cy="5142022"/>
            </a:xfrm>
            <a:custGeom>
              <a:avLst/>
              <a:gdLst/>
              <a:ahLst/>
              <a:cxnLst/>
              <a:rect l="l" t="t" r="r" b="b"/>
              <a:pathLst>
                <a:path w="4064394" h="2285343" extrusionOk="0">
                  <a:moveTo>
                    <a:pt x="3763435" y="1980675"/>
                  </a:moveTo>
                  <a:cubicBezTo>
                    <a:pt x="3694695" y="2003469"/>
                    <a:pt x="3636788" y="2052539"/>
                    <a:pt x="3567588" y="2074020"/>
                  </a:cubicBezTo>
                  <a:cubicBezTo>
                    <a:pt x="3429714" y="2116718"/>
                    <a:pt x="3273391" y="2032701"/>
                    <a:pt x="3205242" y="1905263"/>
                  </a:cubicBezTo>
                  <a:cubicBezTo>
                    <a:pt x="3082469" y="1678240"/>
                    <a:pt x="3215156" y="1486623"/>
                    <a:pt x="3268861" y="1269453"/>
                  </a:cubicBezTo>
                  <a:cubicBezTo>
                    <a:pt x="3268007" y="941004"/>
                    <a:pt x="3006244" y="1151737"/>
                    <a:pt x="2907172" y="1045583"/>
                  </a:cubicBezTo>
                  <a:cubicBezTo>
                    <a:pt x="2870405" y="1001833"/>
                    <a:pt x="2887935" y="934239"/>
                    <a:pt x="2918530" y="886022"/>
                  </a:cubicBezTo>
                  <a:cubicBezTo>
                    <a:pt x="3044717" y="741505"/>
                    <a:pt x="3036708" y="613476"/>
                    <a:pt x="2871981" y="500030"/>
                  </a:cubicBezTo>
                  <a:cubicBezTo>
                    <a:pt x="2666286" y="390788"/>
                    <a:pt x="2485474" y="247716"/>
                    <a:pt x="2627944" y="0"/>
                  </a:cubicBezTo>
                  <a:lnTo>
                    <a:pt x="0" y="0"/>
                  </a:lnTo>
                  <a:lnTo>
                    <a:pt x="0" y="2285343"/>
                  </a:lnTo>
                  <a:lnTo>
                    <a:pt x="4064394" y="2285343"/>
                  </a:lnTo>
                  <a:lnTo>
                    <a:pt x="4064394" y="2074020"/>
                  </a:lnTo>
                  <a:cubicBezTo>
                    <a:pt x="3992306" y="1989674"/>
                    <a:pt x="3869992" y="1945268"/>
                    <a:pt x="3763435" y="198067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0" dist="9525" algn="bl" rotWithShape="0">
                <a:schemeClr val="dk1">
                  <a:alpha val="30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3" name="Google Shape;83;p8"/>
          <p:cNvSpPr txBox="1">
            <a:spLocks noGrp="1"/>
          </p:cNvSpPr>
          <p:nvPr>
            <p:ph type="title"/>
          </p:nvPr>
        </p:nvSpPr>
        <p:spPr>
          <a:xfrm>
            <a:off x="457200" y="594425"/>
            <a:ext cx="5215200" cy="716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8"/>
          <p:cNvSpPr txBox="1">
            <a:spLocks noGrp="1"/>
          </p:cNvSpPr>
          <p:nvPr>
            <p:ph type="body" idx="1"/>
          </p:nvPr>
        </p:nvSpPr>
        <p:spPr>
          <a:xfrm>
            <a:off x="457200" y="1592600"/>
            <a:ext cx="1807800" cy="2940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85" name="Google Shape;85;p8"/>
          <p:cNvSpPr txBox="1">
            <a:spLocks noGrp="1"/>
          </p:cNvSpPr>
          <p:nvPr>
            <p:ph type="body" idx="2"/>
          </p:nvPr>
        </p:nvSpPr>
        <p:spPr>
          <a:xfrm>
            <a:off x="2472081" y="1592600"/>
            <a:ext cx="1807800" cy="2940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86" name="Google Shape;86;p8"/>
          <p:cNvSpPr txBox="1">
            <a:spLocks noGrp="1"/>
          </p:cNvSpPr>
          <p:nvPr>
            <p:ph type="body" idx="3"/>
          </p:nvPr>
        </p:nvSpPr>
        <p:spPr>
          <a:xfrm>
            <a:off x="4486962" y="1592600"/>
            <a:ext cx="1807800" cy="2940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87" name="Google Shape;87;p8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- Corners" type="blank">
  <p:cSld name="BLANK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9" name="Google Shape;109;p11"/>
          <p:cNvGrpSpPr/>
          <p:nvPr/>
        </p:nvGrpSpPr>
        <p:grpSpPr>
          <a:xfrm>
            <a:off x="-15" y="1"/>
            <a:ext cx="9144000" cy="5143352"/>
            <a:chOff x="-15" y="1"/>
            <a:chExt cx="9144000" cy="5143352"/>
          </a:xfrm>
        </p:grpSpPr>
        <p:sp>
          <p:nvSpPr>
            <p:cNvPr id="110" name="Google Shape;110;p11"/>
            <p:cNvSpPr/>
            <p:nvPr/>
          </p:nvSpPr>
          <p:spPr>
            <a:xfrm>
              <a:off x="-15" y="594"/>
              <a:ext cx="9144000" cy="5142022"/>
            </a:xfrm>
            <a:custGeom>
              <a:avLst/>
              <a:gdLst/>
              <a:ahLst/>
              <a:cxnLst/>
              <a:rect l="l" t="t" r="r" b="b"/>
              <a:pathLst>
                <a:path w="4064000" h="2285343" extrusionOk="0">
                  <a:moveTo>
                    <a:pt x="4064000" y="0"/>
                  </a:moveTo>
                  <a:lnTo>
                    <a:pt x="3968014" y="0"/>
                  </a:lnTo>
                  <a:cubicBezTo>
                    <a:pt x="3943656" y="81653"/>
                    <a:pt x="3826660" y="80930"/>
                    <a:pt x="3801974" y="0"/>
                  </a:cubicBezTo>
                  <a:lnTo>
                    <a:pt x="0" y="0"/>
                  </a:lnTo>
                  <a:lnTo>
                    <a:pt x="0" y="2145687"/>
                  </a:lnTo>
                  <a:cubicBezTo>
                    <a:pt x="79376" y="2132549"/>
                    <a:pt x="158227" y="2203954"/>
                    <a:pt x="143652" y="2285343"/>
                  </a:cubicBezTo>
                  <a:lnTo>
                    <a:pt x="4064000" y="228534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285750" dist="9525" algn="bl" rotWithShape="0">
                <a:schemeClr val="dk1">
                  <a:alpha val="30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" name="Google Shape;111;p11"/>
            <p:cNvSpPr/>
            <p:nvPr/>
          </p:nvSpPr>
          <p:spPr>
            <a:xfrm>
              <a:off x="-15" y="594"/>
              <a:ext cx="9144000" cy="5142465"/>
            </a:xfrm>
            <a:custGeom>
              <a:avLst/>
              <a:gdLst/>
              <a:ahLst/>
              <a:cxnLst/>
              <a:rect l="l" t="t" r="r" b="b"/>
              <a:pathLst>
                <a:path w="4064000" h="2285540" extrusionOk="0">
                  <a:moveTo>
                    <a:pt x="3963287" y="130920"/>
                  </a:moveTo>
                  <a:cubicBezTo>
                    <a:pt x="3873866" y="88944"/>
                    <a:pt x="3760678" y="180187"/>
                    <a:pt x="3705331" y="0"/>
                  </a:cubicBezTo>
                  <a:lnTo>
                    <a:pt x="0" y="0"/>
                  </a:lnTo>
                  <a:lnTo>
                    <a:pt x="0" y="1539766"/>
                  </a:lnTo>
                  <a:cubicBezTo>
                    <a:pt x="129076" y="1755950"/>
                    <a:pt x="-47797" y="2028037"/>
                    <a:pt x="237078" y="2154621"/>
                  </a:cubicBezTo>
                  <a:cubicBezTo>
                    <a:pt x="281985" y="2185298"/>
                    <a:pt x="326893" y="2229179"/>
                    <a:pt x="325514" y="2285541"/>
                  </a:cubicBezTo>
                  <a:lnTo>
                    <a:pt x="4064000" y="2285541"/>
                  </a:lnTo>
                  <a:lnTo>
                    <a:pt x="4064000" y="465346"/>
                  </a:lnTo>
                  <a:cubicBezTo>
                    <a:pt x="3972806" y="345725"/>
                    <a:pt x="4041218" y="187281"/>
                    <a:pt x="3963287" y="13092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285750" dist="9525" algn="bl" rotWithShape="0">
                <a:schemeClr val="dk1">
                  <a:alpha val="30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" name="Google Shape;112;p11"/>
            <p:cNvSpPr/>
            <p:nvPr/>
          </p:nvSpPr>
          <p:spPr>
            <a:xfrm>
              <a:off x="-15" y="1"/>
              <a:ext cx="9144000" cy="5143352"/>
            </a:xfrm>
            <a:custGeom>
              <a:avLst/>
              <a:gdLst/>
              <a:ahLst/>
              <a:cxnLst/>
              <a:rect l="l" t="t" r="r" b="b"/>
              <a:pathLst>
                <a:path w="4064000" h="2285934" extrusionOk="0">
                  <a:moveTo>
                    <a:pt x="4064000" y="541546"/>
                  </a:moveTo>
                  <a:cubicBezTo>
                    <a:pt x="4012396" y="498322"/>
                    <a:pt x="3979175" y="432238"/>
                    <a:pt x="3979832" y="364643"/>
                  </a:cubicBezTo>
                  <a:cubicBezTo>
                    <a:pt x="4024017" y="50055"/>
                    <a:pt x="3727785" y="340666"/>
                    <a:pt x="3594047" y="0"/>
                  </a:cubicBezTo>
                  <a:lnTo>
                    <a:pt x="0" y="0"/>
                  </a:lnTo>
                  <a:lnTo>
                    <a:pt x="0" y="1422904"/>
                  </a:lnTo>
                  <a:cubicBezTo>
                    <a:pt x="175691" y="1522029"/>
                    <a:pt x="10570" y="1742221"/>
                    <a:pt x="70053" y="1889300"/>
                  </a:cubicBezTo>
                  <a:cubicBezTo>
                    <a:pt x="143914" y="2074742"/>
                    <a:pt x="474680" y="2055101"/>
                    <a:pt x="474746" y="2285934"/>
                  </a:cubicBezTo>
                  <a:lnTo>
                    <a:pt x="4064000" y="2285934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285750" dist="9525" algn="bl" rotWithShape="0">
                <a:schemeClr val="dk1">
                  <a:alpha val="30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" name="Google Shape;113;p11"/>
            <p:cNvSpPr/>
            <p:nvPr/>
          </p:nvSpPr>
          <p:spPr>
            <a:xfrm>
              <a:off x="-15" y="594"/>
              <a:ext cx="9144000" cy="5142022"/>
            </a:xfrm>
            <a:custGeom>
              <a:avLst/>
              <a:gdLst/>
              <a:ahLst/>
              <a:cxnLst/>
              <a:rect l="l" t="t" r="r" b="b"/>
              <a:pathLst>
                <a:path w="4064000" h="2285343" extrusionOk="0">
                  <a:moveTo>
                    <a:pt x="4064000" y="821975"/>
                  </a:moveTo>
                  <a:cubicBezTo>
                    <a:pt x="3904854" y="719696"/>
                    <a:pt x="3874981" y="525583"/>
                    <a:pt x="3912076" y="353739"/>
                  </a:cubicBezTo>
                  <a:cubicBezTo>
                    <a:pt x="3859553" y="89995"/>
                    <a:pt x="3654252" y="499373"/>
                    <a:pt x="3544412" y="242527"/>
                  </a:cubicBezTo>
                  <a:cubicBezTo>
                    <a:pt x="3516575" y="165210"/>
                    <a:pt x="3536927" y="75346"/>
                    <a:pt x="3500818" y="0"/>
                  </a:cubicBezTo>
                  <a:lnTo>
                    <a:pt x="0" y="0"/>
                  </a:lnTo>
                  <a:lnTo>
                    <a:pt x="0" y="1294546"/>
                  </a:lnTo>
                  <a:cubicBezTo>
                    <a:pt x="325974" y="1577931"/>
                    <a:pt x="36372" y="1880366"/>
                    <a:pt x="390774" y="2094121"/>
                  </a:cubicBezTo>
                  <a:cubicBezTo>
                    <a:pt x="460762" y="2144505"/>
                    <a:pt x="536133" y="2199618"/>
                    <a:pt x="560491" y="2285343"/>
                  </a:cubicBezTo>
                  <a:lnTo>
                    <a:pt x="4064000" y="2285343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285750" dist="9525" algn="bl" rotWithShape="0">
                <a:schemeClr val="dk1">
                  <a:alpha val="30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" name="Google Shape;114;p11"/>
            <p:cNvSpPr/>
            <p:nvPr/>
          </p:nvSpPr>
          <p:spPr>
            <a:xfrm>
              <a:off x="-15" y="1037"/>
              <a:ext cx="9144000" cy="5141430"/>
            </a:xfrm>
            <a:custGeom>
              <a:avLst/>
              <a:gdLst/>
              <a:ahLst/>
              <a:cxnLst/>
              <a:rect l="l" t="t" r="r" b="b"/>
              <a:pathLst>
                <a:path w="4064000" h="2285080" extrusionOk="0">
                  <a:moveTo>
                    <a:pt x="3795803" y="455689"/>
                  </a:moveTo>
                  <a:cubicBezTo>
                    <a:pt x="3726931" y="388883"/>
                    <a:pt x="3601662" y="435325"/>
                    <a:pt x="3523928" y="379095"/>
                  </a:cubicBezTo>
                  <a:cubicBezTo>
                    <a:pt x="3414745" y="300268"/>
                    <a:pt x="3491101" y="102739"/>
                    <a:pt x="3416911" y="0"/>
                  </a:cubicBezTo>
                  <a:lnTo>
                    <a:pt x="0" y="0"/>
                  </a:lnTo>
                  <a:lnTo>
                    <a:pt x="0" y="1221828"/>
                  </a:lnTo>
                  <a:cubicBezTo>
                    <a:pt x="123883" y="1346322"/>
                    <a:pt x="210606" y="1502927"/>
                    <a:pt x="250406" y="1674035"/>
                  </a:cubicBezTo>
                  <a:cubicBezTo>
                    <a:pt x="273056" y="1772569"/>
                    <a:pt x="281394" y="1878856"/>
                    <a:pt x="339761" y="1961362"/>
                  </a:cubicBezTo>
                  <a:cubicBezTo>
                    <a:pt x="403642" y="2051685"/>
                    <a:pt x="513679" y="2094383"/>
                    <a:pt x="604610" y="2157314"/>
                  </a:cubicBezTo>
                  <a:cubicBezTo>
                    <a:pt x="651093" y="2189436"/>
                    <a:pt x="694622" y="2234828"/>
                    <a:pt x="720359" y="2285080"/>
                  </a:cubicBezTo>
                  <a:lnTo>
                    <a:pt x="4064000" y="2285080"/>
                  </a:lnTo>
                  <a:lnTo>
                    <a:pt x="4064000" y="1160473"/>
                  </a:lnTo>
                  <a:cubicBezTo>
                    <a:pt x="3953766" y="987362"/>
                    <a:pt x="3879774" y="793715"/>
                    <a:pt x="3846356" y="591207"/>
                  </a:cubicBezTo>
                  <a:cubicBezTo>
                    <a:pt x="3838609" y="542662"/>
                    <a:pt x="3831125" y="489782"/>
                    <a:pt x="3795803" y="45568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285750" dist="9525" algn="bl" rotWithShape="0">
                <a:schemeClr val="dk1">
                  <a:alpha val="30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" name="Google Shape;115;p11"/>
            <p:cNvSpPr/>
            <p:nvPr/>
          </p:nvSpPr>
          <p:spPr>
            <a:xfrm>
              <a:off x="-15" y="150"/>
              <a:ext cx="9144000" cy="5142465"/>
            </a:xfrm>
            <a:custGeom>
              <a:avLst/>
              <a:gdLst/>
              <a:ahLst/>
              <a:cxnLst/>
              <a:rect l="l" t="t" r="r" b="b"/>
              <a:pathLst>
                <a:path w="4064000" h="2285540" extrusionOk="0">
                  <a:moveTo>
                    <a:pt x="4064000" y="1293035"/>
                  </a:moveTo>
                  <a:lnTo>
                    <a:pt x="3812282" y="663991"/>
                  </a:lnTo>
                  <a:cubicBezTo>
                    <a:pt x="3789828" y="607958"/>
                    <a:pt x="3764945" y="548640"/>
                    <a:pt x="3716820" y="514941"/>
                  </a:cubicBezTo>
                  <a:cubicBezTo>
                    <a:pt x="3642369" y="462390"/>
                    <a:pt x="3534630" y="487417"/>
                    <a:pt x="3463788" y="429545"/>
                  </a:cubicBezTo>
                  <a:cubicBezTo>
                    <a:pt x="3343313" y="329565"/>
                    <a:pt x="3428204" y="100177"/>
                    <a:pt x="3307400" y="0"/>
                  </a:cubicBezTo>
                  <a:lnTo>
                    <a:pt x="0" y="0"/>
                  </a:lnTo>
                  <a:lnTo>
                    <a:pt x="0" y="1157912"/>
                  </a:lnTo>
                  <a:cubicBezTo>
                    <a:pt x="382108" y="1475521"/>
                    <a:pt x="221517" y="1854222"/>
                    <a:pt x="483084" y="2065217"/>
                  </a:cubicBezTo>
                  <a:cubicBezTo>
                    <a:pt x="561344" y="2118951"/>
                    <a:pt x="661467" y="2128279"/>
                    <a:pt x="747277" y="2168810"/>
                  </a:cubicBezTo>
                  <a:cubicBezTo>
                    <a:pt x="803228" y="2195657"/>
                    <a:pt x="851805" y="2235721"/>
                    <a:pt x="888828" y="2285540"/>
                  </a:cubicBezTo>
                  <a:lnTo>
                    <a:pt x="4064000" y="228554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0" dist="9525" algn="bl" rotWithShape="0">
                <a:schemeClr val="dk1">
                  <a:alpha val="30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6" name="Google Shape;116;p11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background">
  <p:cSld name="BLANK_1_1">
    <p:bg>
      <p:bgPr>
        <a:gradFill>
          <a:gsLst>
            <a:gs pos="0">
              <a:schemeClr val="accent1"/>
            </a:gs>
            <a:gs pos="78000">
              <a:schemeClr val="dk2"/>
            </a:gs>
            <a:gs pos="100000">
              <a:schemeClr val="dk2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3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30" name="Google Shape;130;p13"/>
          <p:cNvGrpSpPr/>
          <p:nvPr/>
        </p:nvGrpSpPr>
        <p:grpSpPr>
          <a:xfrm>
            <a:off x="0" y="0"/>
            <a:ext cx="9144500" cy="5152028"/>
            <a:chOff x="0" y="0"/>
            <a:chExt cx="9144500" cy="5152028"/>
          </a:xfrm>
        </p:grpSpPr>
        <p:sp>
          <p:nvSpPr>
            <p:cNvPr id="131" name="Google Shape;131;p13"/>
            <p:cNvSpPr/>
            <p:nvPr/>
          </p:nvSpPr>
          <p:spPr>
            <a:xfrm>
              <a:off x="7448736" y="0"/>
              <a:ext cx="1695764" cy="2915696"/>
            </a:xfrm>
            <a:custGeom>
              <a:avLst/>
              <a:gdLst/>
              <a:ahLst/>
              <a:cxnLst/>
              <a:rect l="l" t="t" r="r" b="b"/>
              <a:pathLst>
                <a:path w="650341" h="1112861" extrusionOk="0">
                  <a:moveTo>
                    <a:pt x="132487" y="368402"/>
                  </a:moveTo>
                  <a:cubicBezTo>
                    <a:pt x="193589" y="418171"/>
                    <a:pt x="286581" y="396776"/>
                    <a:pt x="350869" y="441884"/>
                  </a:cubicBezTo>
                  <a:cubicBezTo>
                    <a:pt x="392368" y="471007"/>
                    <a:pt x="413854" y="522153"/>
                    <a:pt x="433215" y="570521"/>
                  </a:cubicBezTo>
                  <a:lnTo>
                    <a:pt x="650341" y="1112861"/>
                  </a:lnTo>
                  <a:lnTo>
                    <a:pt x="650341" y="0"/>
                  </a:lnTo>
                  <a:lnTo>
                    <a:pt x="0" y="0"/>
                  </a:lnTo>
                  <a:cubicBezTo>
                    <a:pt x="100428" y="87537"/>
                    <a:pt x="29356" y="282822"/>
                    <a:pt x="132487" y="3684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285750" dist="9525" algn="bl" rotWithShape="0">
                <a:schemeClr val="dk1">
                  <a:alpha val="60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" name="Google Shape;132;p13"/>
            <p:cNvSpPr/>
            <p:nvPr/>
          </p:nvSpPr>
          <p:spPr>
            <a:xfrm>
              <a:off x="0" y="2610500"/>
              <a:ext cx="1994013" cy="2541528"/>
            </a:xfrm>
            <a:custGeom>
              <a:avLst/>
              <a:gdLst/>
              <a:ahLst/>
              <a:cxnLst/>
              <a:rect l="l" t="t" r="r" b="b"/>
              <a:pathLst>
                <a:path w="764722" h="970049" extrusionOk="0">
                  <a:moveTo>
                    <a:pt x="644837" y="872178"/>
                  </a:moveTo>
                  <a:cubicBezTo>
                    <a:pt x="570748" y="837236"/>
                    <a:pt x="484322" y="829146"/>
                    <a:pt x="416799" y="782830"/>
                  </a:cubicBezTo>
                  <a:cubicBezTo>
                    <a:pt x="191078" y="600537"/>
                    <a:pt x="329601" y="274007"/>
                    <a:pt x="0" y="0"/>
                  </a:cubicBezTo>
                  <a:lnTo>
                    <a:pt x="0" y="970050"/>
                  </a:lnTo>
                  <a:lnTo>
                    <a:pt x="764723" y="970050"/>
                  </a:lnTo>
                  <a:cubicBezTo>
                    <a:pt x="733074" y="928390"/>
                    <a:pt x="691985" y="894843"/>
                    <a:pt x="644837" y="87217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285750" dist="9525" algn="bl" rotWithShape="0">
                <a:schemeClr val="dk1">
                  <a:alpha val="60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" name="Google Shape;133;p13"/>
            <p:cNvSpPr/>
            <p:nvPr/>
          </p:nvSpPr>
          <p:spPr>
            <a:xfrm>
              <a:off x="7692032" y="0"/>
              <a:ext cx="1452406" cy="2617388"/>
            </a:xfrm>
            <a:custGeom>
              <a:avLst/>
              <a:gdLst/>
              <a:ahLst/>
              <a:cxnLst/>
              <a:rect l="l" t="t" r="r" b="b"/>
              <a:pathLst>
                <a:path w="557011" h="999003" extrusionOk="0">
                  <a:moveTo>
                    <a:pt x="90868" y="324815"/>
                  </a:moveTo>
                  <a:cubicBezTo>
                    <a:pt x="157932" y="373401"/>
                    <a:pt x="266109" y="333291"/>
                    <a:pt x="325545" y="390980"/>
                  </a:cubicBezTo>
                  <a:cubicBezTo>
                    <a:pt x="355987" y="420538"/>
                    <a:pt x="362457" y="466177"/>
                    <a:pt x="369313" y="508050"/>
                  </a:cubicBezTo>
                  <a:cubicBezTo>
                    <a:pt x="398137" y="682691"/>
                    <a:pt x="461967" y="849694"/>
                    <a:pt x="557011" y="999003"/>
                  </a:cubicBezTo>
                  <a:lnTo>
                    <a:pt x="557011" y="0"/>
                  </a:lnTo>
                  <a:lnTo>
                    <a:pt x="0" y="0"/>
                  </a:lnTo>
                  <a:cubicBezTo>
                    <a:pt x="61367" y="89348"/>
                    <a:pt x="-2559" y="257176"/>
                    <a:pt x="90868" y="32481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285750" dist="9525" algn="bl" rotWithShape="0">
                <a:schemeClr val="dk1">
                  <a:alpha val="30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" name="Google Shape;134;p13"/>
            <p:cNvSpPr/>
            <p:nvPr/>
          </p:nvSpPr>
          <p:spPr>
            <a:xfrm>
              <a:off x="0" y="2756070"/>
              <a:ext cx="1616827" cy="2395888"/>
            </a:xfrm>
            <a:custGeom>
              <a:avLst/>
              <a:gdLst/>
              <a:ahLst/>
              <a:cxnLst/>
              <a:rect l="l" t="t" r="r" b="b"/>
              <a:pathLst>
                <a:path w="620068" h="914461" extrusionOk="0">
                  <a:moveTo>
                    <a:pt x="521668" y="806930"/>
                  </a:moveTo>
                  <a:cubicBezTo>
                    <a:pt x="443185" y="752621"/>
                    <a:pt x="348214" y="715795"/>
                    <a:pt x="293099" y="637894"/>
                  </a:cubicBezTo>
                  <a:cubicBezTo>
                    <a:pt x="242692" y="566706"/>
                    <a:pt x="235498" y="474967"/>
                    <a:pt x="215847" y="389942"/>
                  </a:cubicBezTo>
                  <a:cubicBezTo>
                    <a:pt x="181547" y="242415"/>
                    <a:pt x="106799" y="107374"/>
                    <a:pt x="0" y="0"/>
                  </a:cubicBezTo>
                  <a:lnTo>
                    <a:pt x="0" y="914461"/>
                  </a:lnTo>
                  <a:lnTo>
                    <a:pt x="620068" y="914461"/>
                  </a:lnTo>
                  <a:cubicBezTo>
                    <a:pt x="597689" y="872130"/>
                    <a:pt x="560898" y="834169"/>
                    <a:pt x="521668" y="80693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285750" dist="9525" algn="bl" rotWithShape="0">
                <a:schemeClr val="dk1">
                  <a:alpha val="30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" name="Google Shape;135;p13"/>
            <p:cNvSpPr/>
            <p:nvPr/>
          </p:nvSpPr>
          <p:spPr>
            <a:xfrm>
              <a:off x="7879130" y="0"/>
              <a:ext cx="1265261" cy="1852036"/>
            </a:xfrm>
            <a:custGeom>
              <a:avLst/>
              <a:gdLst/>
              <a:ahLst/>
              <a:cxnLst/>
              <a:rect l="l" t="t" r="r" b="b"/>
              <a:pathLst>
                <a:path w="485239" h="706884" extrusionOk="0">
                  <a:moveTo>
                    <a:pt x="36719" y="207021"/>
                  </a:moveTo>
                  <a:cubicBezTo>
                    <a:pt x="131763" y="428627"/>
                    <a:pt x="309225" y="75390"/>
                    <a:pt x="354273" y="302961"/>
                  </a:cubicBezTo>
                  <a:cubicBezTo>
                    <a:pt x="322286" y="451181"/>
                    <a:pt x="348020" y="618600"/>
                    <a:pt x="485239" y="706885"/>
                  </a:cubicBezTo>
                  <a:lnTo>
                    <a:pt x="485239" y="0"/>
                  </a:lnTo>
                  <a:lnTo>
                    <a:pt x="0" y="0"/>
                  </a:lnTo>
                  <a:cubicBezTo>
                    <a:pt x="29790" y="64523"/>
                    <a:pt x="12964" y="141073"/>
                    <a:pt x="36719" y="20702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285750" dist="9525" algn="bl" rotWithShape="0">
                <a:schemeClr val="dk1">
                  <a:alpha val="30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" name="Google Shape;136;p13"/>
            <p:cNvSpPr/>
            <p:nvPr/>
          </p:nvSpPr>
          <p:spPr>
            <a:xfrm>
              <a:off x="0" y="2919658"/>
              <a:ext cx="1258526" cy="2232214"/>
            </a:xfrm>
            <a:custGeom>
              <a:avLst/>
              <a:gdLst/>
              <a:ahLst/>
              <a:cxnLst/>
              <a:rect l="l" t="t" r="r" b="b"/>
              <a:pathLst>
                <a:path w="482656" h="851990" extrusionOk="0">
                  <a:moveTo>
                    <a:pt x="337133" y="689788"/>
                  </a:moveTo>
                  <a:cubicBezTo>
                    <a:pt x="31384" y="505394"/>
                    <a:pt x="281053" y="244595"/>
                    <a:pt x="0" y="0"/>
                  </a:cubicBezTo>
                  <a:lnTo>
                    <a:pt x="0" y="851990"/>
                  </a:lnTo>
                  <a:lnTo>
                    <a:pt x="482656" y="851990"/>
                  </a:lnTo>
                  <a:cubicBezTo>
                    <a:pt x="460784" y="779667"/>
                    <a:pt x="396713" y="732723"/>
                    <a:pt x="337133" y="68978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285750" dist="9525" algn="bl" rotWithShape="0">
                <a:schemeClr val="dk1">
                  <a:alpha val="30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" name="Google Shape;137;p13"/>
            <p:cNvSpPr/>
            <p:nvPr/>
          </p:nvSpPr>
          <p:spPr>
            <a:xfrm>
              <a:off x="8089575" y="0"/>
              <a:ext cx="1054762" cy="1217967"/>
            </a:xfrm>
            <a:custGeom>
              <a:avLst/>
              <a:gdLst/>
              <a:ahLst/>
              <a:cxnLst/>
              <a:rect l="l" t="t" r="r" b="b"/>
              <a:pathLst>
                <a:path w="404511" h="464873" extrusionOk="0">
                  <a:moveTo>
                    <a:pt x="332087" y="312355"/>
                  </a:moveTo>
                  <a:cubicBezTo>
                    <a:pt x="331532" y="370648"/>
                    <a:pt x="360091" y="427541"/>
                    <a:pt x="404511" y="464873"/>
                  </a:cubicBezTo>
                  <a:lnTo>
                    <a:pt x="404511" y="0"/>
                  </a:lnTo>
                  <a:lnTo>
                    <a:pt x="0" y="0"/>
                  </a:lnTo>
                  <a:cubicBezTo>
                    <a:pt x="115854" y="290307"/>
                    <a:pt x="370086" y="41607"/>
                    <a:pt x="332087" y="31235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285750" dist="9525" algn="bl" rotWithShape="0">
                <a:schemeClr val="dk1">
                  <a:alpha val="30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" name="Google Shape;138;p13"/>
            <p:cNvSpPr/>
            <p:nvPr/>
          </p:nvSpPr>
          <p:spPr>
            <a:xfrm>
              <a:off x="0" y="3209153"/>
              <a:ext cx="1067917" cy="1942573"/>
            </a:xfrm>
            <a:custGeom>
              <a:avLst/>
              <a:gdLst/>
              <a:ahLst/>
              <a:cxnLst/>
              <a:rect l="l" t="t" r="r" b="b"/>
              <a:pathLst>
                <a:path w="409556" h="741440" extrusionOk="0">
                  <a:moveTo>
                    <a:pt x="60353" y="402089"/>
                  </a:moveTo>
                  <a:cubicBezTo>
                    <a:pt x="9029" y="275481"/>
                    <a:pt x="151438" y="85556"/>
                    <a:pt x="0" y="0"/>
                  </a:cubicBezTo>
                  <a:lnTo>
                    <a:pt x="0" y="741441"/>
                  </a:lnTo>
                  <a:lnTo>
                    <a:pt x="409556" y="741441"/>
                  </a:lnTo>
                  <a:cubicBezTo>
                    <a:pt x="406756" y="545262"/>
                    <a:pt x="123748" y="561248"/>
                    <a:pt x="60353" y="40208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285750" dist="9525" algn="bl" rotWithShape="0">
                <a:schemeClr val="dk1">
                  <a:alpha val="30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" name="Google Shape;139;p13"/>
            <p:cNvSpPr/>
            <p:nvPr/>
          </p:nvSpPr>
          <p:spPr>
            <a:xfrm>
              <a:off x="8338976" y="0"/>
              <a:ext cx="805298" cy="1045498"/>
            </a:xfrm>
            <a:custGeom>
              <a:avLst/>
              <a:gdLst/>
              <a:ahLst/>
              <a:cxnLst/>
              <a:rect l="l" t="t" r="r" b="b"/>
              <a:pathLst>
                <a:path w="308839" h="399045" extrusionOk="0">
                  <a:moveTo>
                    <a:pt x="221931" y="110694"/>
                  </a:moveTo>
                  <a:cubicBezTo>
                    <a:pt x="289164" y="159280"/>
                    <a:pt x="230259" y="295813"/>
                    <a:pt x="308839" y="399046"/>
                  </a:cubicBezTo>
                  <a:lnTo>
                    <a:pt x="308839" y="0"/>
                  </a:lnTo>
                  <a:lnTo>
                    <a:pt x="0" y="0"/>
                  </a:lnTo>
                  <a:cubicBezTo>
                    <a:pt x="48114" y="152398"/>
                    <a:pt x="145137" y="74666"/>
                    <a:pt x="221931" y="11069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285750" dist="9525" algn="bl" rotWithShape="0">
                <a:schemeClr val="dk1">
                  <a:alpha val="30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" name="Google Shape;140;p13"/>
            <p:cNvSpPr/>
            <p:nvPr/>
          </p:nvSpPr>
          <p:spPr>
            <a:xfrm>
              <a:off x="0" y="3473794"/>
              <a:ext cx="731962" cy="1677798"/>
            </a:xfrm>
            <a:custGeom>
              <a:avLst/>
              <a:gdLst/>
              <a:ahLst/>
              <a:cxnLst/>
              <a:rect l="l" t="t" r="r" b="b"/>
              <a:pathLst>
                <a:path w="280714" h="640381" extrusionOk="0">
                  <a:moveTo>
                    <a:pt x="204452" y="530242"/>
                  </a:moveTo>
                  <a:cubicBezTo>
                    <a:pt x="-41306" y="421045"/>
                    <a:pt x="111050" y="186471"/>
                    <a:pt x="0" y="0"/>
                  </a:cubicBezTo>
                  <a:lnTo>
                    <a:pt x="0" y="640381"/>
                  </a:lnTo>
                  <a:lnTo>
                    <a:pt x="280715" y="640381"/>
                  </a:lnTo>
                  <a:cubicBezTo>
                    <a:pt x="280377" y="593220"/>
                    <a:pt x="242475" y="556201"/>
                    <a:pt x="204452" y="530242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285750" dist="9525" algn="bl" rotWithShape="0">
                <a:schemeClr val="dk1">
                  <a:alpha val="30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" name="Google Shape;141;p13"/>
            <p:cNvSpPr/>
            <p:nvPr/>
          </p:nvSpPr>
          <p:spPr>
            <a:xfrm>
              <a:off x="8556976" y="0"/>
              <a:ext cx="369694" cy="131794"/>
            </a:xfrm>
            <a:custGeom>
              <a:avLst/>
              <a:gdLst/>
              <a:ahLst/>
              <a:cxnLst/>
              <a:rect l="l" t="t" r="r" b="b"/>
              <a:pathLst>
                <a:path w="141781" h="50303" extrusionOk="0">
                  <a:moveTo>
                    <a:pt x="141782" y="0"/>
                  </a:moveTo>
                  <a:lnTo>
                    <a:pt x="0" y="0"/>
                  </a:lnTo>
                  <a:cubicBezTo>
                    <a:pt x="22572" y="66793"/>
                    <a:pt x="119499" y="67349"/>
                    <a:pt x="14178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0" dist="9525" algn="bl" rotWithShape="0">
                <a:schemeClr val="dk1">
                  <a:alpha val="30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" name="Google Shape;142;p13"/>
            <p:cNvSpPr/>
            <p:nvPr/>
          </p:nvSpPr>
          <p:spPr>
            <a:xfrm>
              <a:off x="0" y="4839027"/>
              <a:ext cx="326660" cy="311874"/>
            </a:xfrm>
            <a:custGeom>
              <a:avLst/>
              <a:gdLst/>
              <a:ahLst/>
              <a:cxnLst/>
              <a:rect l="l" t="t" r="r" b="b"/>
              <a:pathLst>
                <a:path w="125277" h="119036" extrusionOk="0">
                  <a:moveTo>
                    <a:pt x="0" y="1339"/>
                  </a:moveTo>
                  <a:lnTo>
                    <a:pt x="0" y="119037"/>
                  </a:lnTo>
                  <a:lnTo>
                    <a:pt x="124231" y="119037"/>
                  </a:lnTo>
                  <a:cubicBezTo>
                    <a:pt x="134491" y="50143"/>
                    <a:pt x="67596" y="-9793"/>
                    <a:pt x="0" y="133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0" dist="9525" algn="bl" rotWithShape="0">
                <a:schemeClr val="dk1">
                  <a:alpha val="30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594425"/>
            <a:ext cx="5215200" cy="7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ulim Park"/>
              <a:buNone/>
              <a:defRPr sz="2800" b="1"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defRPr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ulim Park"/>
              <a:buNone/>
              <a:defRPr sz="2800" b="1"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defRPr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ulim Park"/>
              <a:buNone/>
              <a:defRPr sz="2800" b="1"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defRPr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ulim Park"/>
              <a:buNone/>
              <a:defRPr sz="2800" b="1"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defRPr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ulim Park"/>
              <a:buNone/>
              <a:defRPr sz="2800" b="1"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defRPr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ulim Park"/>
              <a:buNone/>
              <a:defRPr sz="2800" b="1"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defRPr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ulim Park"/>
              <a:buNone/>
              <a:defRPr sz="2800" b="1"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defRPr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ulim Park"/>
              <a:buNone/>
              <a:defRPr sz="2800" b="1"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defRPr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ulim Park"/>
              <a:buNone/>
              <a:defRPr sz="2800" b="1"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592600"/>
            <a:ext cx="5215200" cy="29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683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2200"/>
              <a:buFont typeface="Kulim Park Light"/>
              <a:buChar char="●"/>
              <a:defRPr sz="2200">
                <a:solidFill>
                  <a:schemeClr val="dk1"/>
                </a:solidFill>
                <a:latin typeface="Kulim Park Light"/>
                <a:ea typeface="Kulim Park Light"/>
                <a:cs typeface="Kulim Park Light"/>
                <a:sym typeface="Kulim Park Light"/>
              </a:defRPr>
            </a:lvl1pPr>
            <a:lvl2pPr marL="914400" lvl="1" indent="-3683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Kulim Park Light"/>
              <a:buChar char="○"/>
              <a:defRPr sz="2200">
                <a:solidFill>
                  <a:schemeClr val="dk1"/>
                </a:solidFill>
                <a:latin typeface="Kulim Park Light"/>
                <a:ea typeface="Kulim Park Light"/>
                <a:cs typeface="Kulim Park Light"/>
                <a:sym typeface="Kulim Park Light"/>
              </a:defRPr>
            </a:lvl2pPr>
            <a:lvl3pPr marL="1371600" lvl="2" indent="-3683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200"/>
              <a:buFont typeface="Kulim Park Light"/>
              <a:buChar char="■"/>
              <a:defRPr sz="2200">
                <a:solidFill>
                  <a:schemeClr val="dk1"/>
                </a:solidFill>
                <a:latin typeface="Kulim Park Light"/>
                <a:ea typeface="Kulim Park Light"/>
                <a:cs typeface="Kulim Park Light"/>
                <a:sym typeface="Kulim Park Light"/>
              </a:defRPr>
            </a:lvl3pPr>
            <a:lvl4pPr marL="1828800" lvl="3" indent="-3683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200"/>
              <a:buFont typeface="Kulim Park Light"/>
              <a:buChar char="●"/>
              <a:defRPr sz="2200">
                <a:solidFill>
                  <a:schemeClr val="dk1"/>
                </a:solidFill>
                <a:latin typeface="Kulim Park Light"/>
                <a:ea typeface="Kulim Park Light"/>
                <a:cs typeface="Kulim Park Light"/>
                <a:sym typeface="Kulim Park Light"/>
              </a:defRPr>
            </a:lvl4pPr>
            <a:lvl5pPr marL="2286000" lvl="4" indent="-3683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Kulim Park Light"/>
              <a:buChar char="○"/>
              <a:defRPr sz="2200">
                <a:solidFill>
                  <a:schemeClr val="dk1"/>
                </a:solidFill>
                <a:latin typeface="Kulim Park Light"/>
                <a:ea typeface="Kulim Park Light"/>
                <a:cs typeface="Kulim Park Light"/>
                <a:sym typeface="Kulim Park Light"/>
              </a:defRPr>
            </a:lvl5pPr>
            <a:lvl6pPr marL="2743200" lvl="5" indent="-3683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Kulim Park Light"/>
              <a:buChar char="■"/>
              <a:defRPr sz="2200">
                <a:solidFill>
                  <a:schemeClr val="dk1"/>
                </a:solidFill>
                <a:latin typeface="Kulim Park Light"/>
                <a:ea typeface="Kulim Park Light"/>
                <a:cs typeface="Kulim Park Light"/>
                <a:sym typeface="Kulim Park Light"/>
              </a:defRPr>
            </a:lvl6pPr>
            <a:lvl7pPr marL="3200400" lvl="6" indent="-3683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Kulim Park Light"/>
              <a:buChar char="●"/>
              <a:defRPr sz="2200">
                <a:solidFill>
                  <a:schemeClr val="dk1"/>
                </a:solidFill>
                <a:latin typeface="Kulim Park Light"/>
                <a:ea typeface="Kulim Park Light"/>
                <a:cs typeface="Kulim Park Light"/>
                <a:sym typeface="Kulim Park Light"/>
              </a:defRPr>
            </a:lvl7pPr>
            <a:lvl8pPr marL="3657600" lvl="7" indent="-3683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Kulim Park Light"/>
              <a:buChar char="○"/>
              <a:defRPr sz="2200">
                <a:solidFill>
                  <a:schemeClr val="dk1"/>
                </a:solidFill>
                <a:latin typeface="Kulim Park Light"/>
                <a:ea typeface="Kulim Park Light"/>
                <a:cs typeface="Kulim Park Light"/>
                <a:sym typeface="Kulim Park Light"/>
              </a:defRPr>
            </a:lvl8pPr>
            <a:lvl9pPr marL="4114800" lvl="8" indent="-3683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Kulim Park Light"/>
              <a:buChar char="■"/>
              <a:defRPr sz="2200">
                <a:solidFill>
                  <a:schemeClr val="dk1"/>
                </a:solidFill>
                <a:latin typeface="Kulim Park Light"/>
                <a:ea typeface="Kulim Park Light"/>
                <a:cs typeface="Kulim Park Light"/>
                <a:sym typeface="Kulim Park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buNone/>
              <a:defRPr sz="1300">
                <a:solidFill>
                  <a:schemeClr val="accent2"/>
                </a:solidFill>
                <a:latin typeface="Kulim Park Light"/>
                <a:ea typeface="Kulim Park Light"/>
                <a:cs typeface="Kulim Park Light"/>
                <a:sym typeface="Kulim Park Light"/>
              </a:defRPr>
            </a:lvl1pPr>
            <a:lvl2pPr lvl="1" algn="r" rtl="0">
              <a:buNone/>
              <a:defRPr sz="1300">
                <a:solidFill>
                  <a:schemeClr val="accent2"/>
                </a:solidFill>
                <a:latin typeface="Kulim Park Light"/>
                <a:ea typeface="Kulim Park Light"/>
                <a:cs typeface="Kulim Park Light"/>
                <a:sym typeface="Kulim Park Light"/>
              </a:defRPr>
            </a:lvl2pPr>
            <a:lvl3pPr lvl="2" algn="r" rtl="0">
              <a:buNone/>
              <a:defRPr sz="1300">
                <a:solidFill>
                  <a:schemeClr val="accent2"/>
                </a:solidFill>
                <a:latin typeface="Kulim Park Light"/>
                <a:ea typeface="Kulim Park Light"/>
                <a:cs typeface="Kulim Park Light"/>
                <a:sym typeface="Kulim Park Light"/>
              </a:defRPr>
            </a:lvl3pPr>
            <a:lvl4pPr lvl="3" algn="r" rtl="0">
              <a:buNone/>
              <a:defRPr sz="1300">
                <a:solidFill>
                  <a:schemeClr val="accent2"/>
                </a:solidFill>
                <a:latin typeface="Kulim Park Light"/>
                <a:ea typeface="Kulim Park Light"/>
                <a:cs typeface="Kulim Park Light"/>
                <a:sym typeface="Kulim Park Light"/>
              </a:defRPr>
            </a:lvl4pPr>
            <a:lvl5pPr lvl="4" algn="r" rtl="0">
              <a:buNone/>
              <a:defRPr sz="1300">
                <a:solidFill>
                  <a:schemeClr val="accent2"/>
                </a:solidFill>
                <a:latin typeface="Kulim Park Light"/>
                <a:ea typeface="Kulim Park Light"/>
                <a:cs typeface="Kulim Park Light"/>
                <a:sym typeface="Kulim Park Light"/>
              </a:defRPr>
            </a:lvl5pPr>
            <a:lvl6pPr lvl="5" algn="r" rtl="0">
              <a:buNone/>
              <a:defRPr sz="1300">
                <a:solidFill>
                  <a:schemeClr val="accent2"/>
                </a:solidFill>
                <a:latin typeface="Kulim Park Light"/>
                <a:ea typeface="Kulim Park Light"/>
                <a:cs typeface="Kulim Park Light"/>
                <a:sym typeface="Kulim Park Light"/>
              </a:defRPr>
            </a:lvl6pPr>
            <a:lvl7pPr lvl="6" algn="r" rtl="0">
              <a:buNone/>
              <a:defRPr sz="1300">
                <a:solidFill>
                  <a:schemeClr val="accent2"/>
                </a:solidFill>
                <a:latin typeface="Kulim Park Light"/>
                <a:ea typeface="Kulim Park Light"/>
                <a:cs typeface="Kulim Park Light"/>
                <a:sym typeface="Kulim Park Light"/>
              </a:defRPr>
            </a:lvl7pPr>
            <a:lvl8pPr lvl="7" algn="r" rtl="0">
              <a:buNone/>
              <a:defRPr sz="1300">
                <a:solidFill>
                  <a:schemeClr val="accent2"/>
                </a:solidFill>
                <a:latin typeface="Kulim Park Light"/>
                <a:ea typeface="Kulim Park Light"/>
                <a:cs typeface="Kulim Park Light"/>
                <a:sym typeface="Kulim Park Light"/>
              </a:defRPr>
            </a:lvl8pPr>
            <a:lvl9pPr lvl="8" algn="r" rtl="0">
              <a:buNone/>
              <a:defRPr sz="1300">
                <a:solidFill>
                  <a:schemeClr val="accent2"/>
                </a:solidFill>
                <a:latin typeface="Kulim Park Light"/>
                <a:ea typeface="Kulim Park Light"/>
                <a:cs typeface="Kulim Park Light"/>
                <a:sym typeface="Kulim Park Ligh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3" r:id="rId4"/>
    <p:sldLayoutId id="2147483654" r:id="rId5"/>
    <p:sldLayoutId id="2147483657" r:id="rId6"/>
    <p:sldLayoutId id="2147483659" r:id="rId7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1.png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6" Type="http://schemas.openxmlformats.org/officeDocument/2006/relationships/image" Target="../media/image3.jpg"/><Relationship Id="rId5" Type="http://schemas.openxmlformats.org/officeDocument/2006/relationships/image" Target="../media/image2.jp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6.wav"/><Relationship Id="rId1" Type="http://schemas.microsoft.com/office/2007/relationships/media" Target="../media/media6.wav"/><Relationship Id="rId6" Type="http://schemas.openxmlformats.org/officeDocument/2006/relationships/image" Target="../media/image1.png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audio" Target="../media/media7.wav"/><Relationship Id="rId1" Type="http://schemas.microsoft.com/office/2007/relationships/media" Target="../media/media7.wav"/><Relationship Id="rId6" Type="http://schemas.openxmlformats.org/officeDocument/2006/relationships/image" Target="../media/image1.png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8.wav"/><Relationship Id="rId1" Type="http://schemas.microsoft.com/office/2007/relationships/media" Target="../media/media8.wav"/><Relationship Id="rId5" Type="http://schemas.openxmlformats.org/officeDocument/2006/relationships/image" Target="../media/image1.png"/><Relationship Id="rId4" Type="http://schemas.openxmlformats.org/officeDocument/2006/relationships/image" Target="../media/image7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9.wav"/><Relationship Id="rId1" Type="http://schemas.microsoft.com/office/2007/relationships/media" Target="../media/media9.wav"/><Relationship Id="rId6" Type="http://schemas.openxmlformats.org/officeDocument/2006/relationships/image" Target="../media/image1.png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4"/>
          <p:cNvSpPr txBox="1">
            <a:spLocks noGrp="1"/>
          </p:cNvSpPr>
          <p:nvPr>
            <p:ph type="ctrTitle"/>
          </p:nvPr>
        </p:nvSpPr>
        <p:spPr>
          <a:xfrm>
            <a:off x="533400" y="590550"/>
            <a:ext cx="3352800" cy="3352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 smtClean="0">
                <a:latin typeface="Bahnschrift Condensed" panose="020B0502040204020203" pitchFamily="34" charset="0"/>
              </a:rPr>
              <a:t>What can you control?</a:t>
            </a:r>
            <a:r>
              <a:rPr lang="en" sz="3200" dirty="0">
                <a:latin typeface="Bahnschrift Condensed" panose="020B0502040204020203" pitchFamily="34" charset="0"/>
              </a:rPr>
              <a:t/>
            </a:r>
            <a:br>
              <a:rPr lang="en" sz="3200" dirty="0">
                <a:latin typeface="Bahnschrift Condensed" panose="020B0502040204020203" pitchFamily="34" charset="0"/>
              </a:rPr>
            </a:br>
            <a:r>
              <a:rPr lang="en-US" sz="3200" dirty="0">
                <a:latin typeface="Bahnschrift Condensed" panose="020B0502040204020203" pitchFamily="34" charset="0"/>
              </a:rPr>
              <a:t>v</a:t>
            </a:r>
            <a:r>
              <a:rPr lang="en" sz="3200" dirty="0" smtClean="0">
                <a:latin typeface="Bahnschrift Condensed" panose="020B0502040204020203" pitchFamily="34" charset="0"/>
              </a:rPr>
              <a:t>s</a:t>
            </a:r>
            <a:br>
              <a:rPr lang="en" sz="3200" dirty="0" smtClean="0">
                <a:latin typeface="Bahnschrift Condensed" panose="020B0502040204020203" pitchFamily="34" charset="0"/>
              </a:rPr>
            </a:br>
            <a:r>
              <a:rPr lang="en" sz="3200" dirty="0" smtClean="0">
                <a:latin typeface="Bahnschrift Condensed" panose="020B0502040204020203" pitchFamily="34" charset="0"/>
              </a:rPr>
              <a:t>What can’t you control?</a:t>
            </a:r>
            <a:endParaRPr sz="3200" dirty="0">
              <a:latin typeface="Bahnschrift Condensed" panose="020B0502040204020203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8200" y="3943350"/>
            <a:ext cx="266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latin typeface="Bahnschrift Condensed" panose="020B0502040204020203" pitchFamily="34" charset="0"/>
              </a:rPr>
              <a:t>Celina High School </a:t>
            </a:r>
          </a:p>
          <a:p>
            <a:pPr algn="ctr"/>
            <a:r>
              <a:rPr lang="en-US" sz="1800" dirty="0" smtClean="0">
                <a:latin typeface="Bahnschrift Condensed" panose="020B0502040204020203" pitchFamily="34" charset="0"/>
              </a:rPr>
              <a:t>Guidance Lesson</a:t>
            </a:r>
            <a:endParaRPr lang="en-US" sz="1800" dirty="0">
              <a:latin typeface="Bahnschrift Condensed" panose="020B0502040204020203" pitchFamily="34" charset="0"/>
            </a:endParaRPr>
          </a:p>
        </p:txBody>
      </p:sp>
      <p:pic>
        <p:nvPicPr>
          <p:cNvPr id="2" name="E Star R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153400" y="4330700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16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5"/>
          <p:cNvSpPr txBox="1">
            <a:spLocks noGrp="1"/>
          </p:cNvSpPr>
          <p:nvPr>
            <p:ph type="title"/>
          </p:nvPr>
        </p:nvSpPr>
        <p:spPr>
          <a:xfrm>
            <a:off x="457200" y="594425"/>
            <a:ext cx="5215200" cy="716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latin typeface="Bahnschrift Condensed" panose="020B0502040204020203" pitchFamily="34" charset="0"/>
              </a:rPr>
              <a:t>Introduction</a:t>
            </a:r>
            <a:endParaRPr dirty="0">
              <a:latin typeface="Bahnschrift Condensed" panose="020B0502040204020203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457200" y="1592600"/>
            <a:ext cx="5257800" cy="2940900"/>
          </a:xfrm>
        </p:spPr>
        <p:txBody>
          <a:bodyPr/>
          <a:lstStyle/>
          <a:p>
            <a:r>
              <a:rPr lang="en-US" dirty="0" smtClean="0"/>
              <a:t>What is control?</a:t>
            </a:r>
          </a:p>
          <a:p>
            <a:r>
              <a:rPr lang="en-US" dirty="0" smtClean="0"/>
              <a:t>What is in my control?</a:t>
            </a:r>
          </a:p>
          <a:p>
            <a:r>
              <a:rPr lang="en-US" dirty="0" smtClean="0"/>
              <a:t>What is out of my control?</a:t>
            </a:r>
          </a:p>
          <a:p>
            <a:r>
              <a:rPr lang="en-US" dirty="0" smtClean="0"/>
              <a:t>How do I go about this?</a:t>
            </a:r>
            <a:endParaRPr lang="en-US" dirty="0"/>
          </a:p>
        </p:txBody>
      </p:sp>
      <p:pic>
        <p:nvPicPr>
          <p:cNvPr id="2" name="New Recor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620000" y="4127100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76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8"/>
          <p:cNvSpPr txBox="1">
            <a:spLocks noGrp="1"/>
          </p:cNvSpPr>
          <p:nvPr>
            <p:ph type="body" idx="1"/>
          </p:nvPr>
        </p:nvSpPr>
        <p:spPr>
          <a:xfrm>
            <a:off x="2476500" y="1581150"/>
            <a:ext cx="4343400" cy="1905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>
              <a:buNone/>
            </a:pPr>
            <a:r>
              <a:rPr lang="en-US" sz="2800" b="1" dirty="0"/>
              <a:t>T</a:t>
            </a:r>
            <a:r>
              <a:rPr lang="en-US" sz="2800" b="1" dirty="0" smtClean="0"/>
              <a:t>he </a:t>
            </a:r>
            <a:r>
              <a:rPr lang="en-US" sz="2800" b="1" dirty="0"/>
              <a:t>power to influence or direct people's behavior or the course of events.</a:t>
            </a:r>
            <a:endParaRPr sz="2800" b="1" dirty="0"/>
          </a:p>
        </p:txBody>
      </p:sp>
      <p:sp>
        <p:nvSpPr>
          <p:cNvPr id="2" name="Rectangle 1"/>
          <p:cNvSpPr/>
          <p:nvPr/>
        </p:nvSpPr>
        <p:spPr>
          <a:xfrm>
            <a:off x="2971800" y="819150"/>
            <a:ext cx="3352800" cy="6858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428189" y="842163"/>
            <a:ext cx="236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Bahnschrift Condensed" panose="020B0502040204020203" pitchFamily="34" charset="0"/>
              </a:rPr>
              <a:t>Control</a:t>
            </a:r>
            <a:endParaRPr lang="en-US" sz="3600" dirty="0">
              <a:latin typeface="Bahnschrift Condensed" panose="020B0502040204020203" pitchFamily="34" charset="0"/>
            </a:endParaRPr>
          </a:p>
        </p:txBody>
      </p:sp>
      <p:pic>
        <p:nvPicPr>
          <p:cNvPr id="4" name="New Recor-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153400" y="4171950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8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28"/>
          <p:cNvSpPr txBox="1">
            <a:spLocks noGrp="1"/>
          </p:cNvSpPr>
          <p:nvPr>
            <p:ph type="subTitle" idx="4294967295"/>
          </p:nvPr>
        </p:nvSpPr>
        <p:spPr>
          <a:xfrm>
            <a:off x="609600" y="3943350"/>
            <a:ext cx="7772400" cy="78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 smtClean="0"/>
              <a:t>Imagine you have a Rock and a Pipe Cleaner</a:t>
            </a:r>
            <a:endParaRPr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428750"/>
            <a:ext cx="3184329" cy="21145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1428750"/>
            <a:ext cx="3596640" cy="2156460"/>
          </a:xfrm>
          <a:prstGeom prst="rect">
            <a:avLst/>
          </a:prstGeom>
        </p:spPr>
      </p:pic>
      <p:pic>
        <p:nvPicPr>
          <p:cNvPr id="4" name="New Recor-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848600" y="3943350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28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Bahnschrift Condensed" panose="020B0502040204020203" pitchFamily="34" charset="0"/>
              </a:rPr>
              <a:t>What does it feel like when your not in control?</a:t>
            </a:r>
            <a:endParaRPr lang="en-US" dirty="0">
              <a:latin typeface="Bahnschrift Condensed" panose="020B0502040204020203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Worried</a:t>
            </a:r>
          </a:p>
          <a:p>
            <a:r>
              <a:rPr lang="en-US" dirty="0" smtClean="0"/>
              <a:t>Overwhelmed</a:t>
            </a:r>
          </a:p>
          <a:p>
            <a:r>
              <a:rPr lang="en-US" dirty="0" smtClean="0"/>
              <a:t>Scared/Fearful</a:t>
            </a:r>
          </a:p>
          <a:p>
            <a:r>
              <a:rPr lang="en-US" dirty="0" smtClean="0"/>
              <a:t>I’m drowning</a:t>
            </a:r>
          </a:p>
          <a:p>
            <a:r>
              <a:rPr lang="en-US" dirty="0" smtClean="0"/>
              <a:t>Hopeless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1885950"/>
            <a:ext cx="2895600" cy="2895600"/>
          </a:xfrm>
          <a:prstGeom prst="rect">
            <a:avLst/>
          </a:prstGeom>
        </p:spPr>
      </p:pic>
      <p:pic>
        <p:nvPicPr>
          <p:cNvPr id="4" name="New Recor-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004629" y="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7931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32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0" name="Google Shape;180;p19"/>
          <p:cNvGrpSpPr/>
          <p:nvPr/>
        </p:nvGrpSpPr>
        <p:grpSpPr>
          <a:xfrm>
            <a:off x="7711638" y="380961"/>
            <a:ext cx="1051289" cy="1023982"/>
            <a:chOff x="5926225" y="921350"/>
            <a:chExt cx="517800" cy="504350"/>
          </a:xfrm>
        </p:grpSpPr>
        <p:sp>
          <p:nvSpPr>
            <p:cNvPr id="181" name="Google Shape;181;p19"/>
            <p:cNvSpPr/>
            <p:nvPr/>
          </p:nvSpPr>
          <p:spPr>
            <a:xfrm>
              <a:off x="5926225" y="921350"/>
              <a:ext cx="517800" cy="504350"/>
            </a:xfrm>
            <a:custGeom>
              <a:avLst/>
              <a:gdLst/>
              <a:ahLst/>
              <a:cxnLst/>
              <a:rect l="l" t="t" r="r" b="b"/>
              <a:pathLst>
                <a:path w="20712" h="20174" extrusionOk="0">
                  <a:moveTo>
                    <a:pt x="10356" y="2858"/>
                  </a:moveTo>
                  <a:lnTo>
                    <a:pt x="10722" y="2882"/>
                  </a:lnTo>
                  <a:lnTo>
                    <a:pt x="11089" y="2907"/>
                  </a:lnTo>
                  <a:lnTo>
                    <a:pt x="11455" y="2956"/>
                  </a:lnTo>
                  <a:lnTo>
                    <a:pt x="11821" y="3004"/>
                  </a:lnTo>
                  <a:lnTo>
                    <a:pt x="12163" y="3102"/>
                  </a:lnTo>
                  <a:lnTo>
                    <a:pt x="12505" y="3200"/>
                  </a:lnTo>
                  <a:lnTo>
                    <a:pt x="12847" y="3298"/>
                  </a:lnTo>
                  <a:lnTo>
                    <a:pt x="13165" y="3444"/>
                  </a:lnTo>
                  <a:lnTo>
                    <a:pt x="13482" y="3591"/>
                  </a:lnTo>
                  <a:lnTo>
                    <a:pt x="13800" y="3737"/>
                  </a:lnTo>
                  <a:lnTo>
                    <a:pt x="14093" y="3908"/>
                  </a:lnTo>
                  <a:lnTo>
                    <a:pt x="14386" y="4104"/>
                  </a:lnTo>
                  <a:lnTo>
                    <a:pt x="14679" y="4299"/>
                  </a:lnTo>
                  <a:lnTo>
                    <a:pt x="14948" y="4519"/>
                  </a:lnTo>
                  <a:lnTo>
                    <a:pt x="15216" y="4739"/>
                  </a:lnTo>
                  <a:lnTo>
                    <a:pt x="15460" y="4983"/>
                  </a:lnTo>
                  <a:lnTo>
                    <a:pt x="15705" y="5227"/>
                  </a:lnTo>
                  <a:lnTo>
                    <a:pt x="15925" y="5496"/>
                  </a:lnTo>
                  <a:lnTo>
                    <a:pt x="16144" y="5764"/>
                  </a:lnTo>
                  <a:lnTo>
                    <a:pt x="16340" y="6057"/>
                  </a:lnTo>
                  <a:lnTo>
                    <a:pt x="16535" y="6350"/>
                  </a:lnTo>
                  <a:lnTo>
                    <a:pt x="16706" y="6644"/>
                  </a:lnTo>
                  <a:lnTo>
                    <a:pt x="16853" y="6961"/>
                  </a:lnTo>
                  <a:lnTo>
                    <a:pt x="16999" y="7279"/>
                  </a:lnTo>
                  <a:lnTo>
                    <a:pt x="17146" y="7596"/>
                  </a:lnTo>
                  <a:lnTo>
                    <a:pt x="17243" y="7938"/>
                  </a:lnTo>
                  <a:lnTo>
                    <a:pt x="17341" y="8280"/>
                  </a:lnTo>
                  <a:lnTo>
                    <a:pt x="17439" y="8622"/>
                  </a:lnTo>
                  <a:lnTo>
                    <a:pt x="17488" y="8988"/>
                  </a:lnTo>
                  <a:lnTo>
                    <a:pt x="17536" y="9354"/>
                  </a:lnTo>
                  <a:lnTo>
                    <a:pt x="17561" y="9721"/>
                  </a:lnTo>
                  <a:lnTo>
                    <a:pt x="17585" y="10087"/>
                  </a:lnTo>
                  <a:lnTo>
                    <a:pt x="17561" y="10454"/>
                  </a:lnTo>
                  <a:lnTo>
                    <a:pt x="17536" y="10820"/>
                  </a:lnTo>
                  <a:lnTo>
                    <a:pt x="17488" y="11186"/>
                  </a:lnTo>
                  <a:lnTo>
                    <a:pt x="17439" y="11553"/>
                  </a:lnTo>
                  <a:lnTo>
                    <a:pt x="17341" y="11894"/>
                  </a:lnTo>
                  <a:lnTo>
                    <a:pt x="17243" y="12236"/>
                  </a:lnTo>
                  <a:lnTo>
                    <a:pt x="17146" y="12578"/>
                  </a:lnTo>
                  <a:lnTo>
                    <a:pt x="16999" y="12896"/>
                  </a:lnTo>
                  <a:lnTo>
                    <a:pt x="16853" y="13213"/>
                  </a:lnTo>
                  <a:lnTo>
                    <a:pt x="16706" y="13531"/>
                  </a:lnTo>
                  <a:lnTo>
                    <a:pt x="16535" y="13824"/>
                  </a:lnTo>
                  <a:lnTo>
                    <a:pt x="16340" y="14117"/>
                  </a:lnTo>
                  <a:lnTo>
                    <a:pt x="16144" y="14410"/>
                  </a:lnTo>
                  <a:lnTo>
                    <a:pt x="15925" y="14679"/>
                  </a:lnTo>
                  <a:lnTo>
                    <a:pt x="15705" y="14947"/>
                  </a:lnTo>
                  <a:lnTo>
                    <a:pt x="15460" y="15192"/>
                  </a:lnTo>
                  <a:lnTo>
                    <a:pt x="15216" y="15436"/>
                  </a:lnTo>
                  <a:lnTo>
                    <a:pt x="14948" y="15656"/>
                  </a:lnTo>
                  <a:lnTo>
                    <a:pt x="14679" y="15875"/>
                  </a:lnTo>
                  <a:lnTo>
                    <a:pt x="14386" y="16071"/>
                  </a:lnTo>
                  <a:lnTo>
                    <a:pt x="14093" y="16266"/>
                  </a:lnTo>
                  <a:lnTo>
                    <a:pt x="13800" y="16437"/>
                  </a:lnTo>
                  <a:lnTo>
                    <a:pt x="13482" y="16584"/>
                  </a:lnTo>
                  <a:lnTo>
                    <a:pt x="13165" y="16730"/>
                  </a:lnTo>
                  <a:lnTo>
                    <a:pt x="12847" y="16877"/>
                  </a:lnTo>
                  <a:lnTo>
                    <a:pt x="12505" y="16974"/>
                  </a:lnTo>
                  <a:lnTo>
                    <a:pt x="12163" y="17072"/>
                  </a:lnTo>
                  <a:lnTo>
                    <a:pt x="11821" y="17170"/>
                  </a:lnTo>
                  <a:lnTo>
                    <a:pt x="11455" y="17219"/>
                  </a:lnTo>
                  <a:lnTo>
                    <a:pt x="11089" y="17268"/>
                  </a:lnTo>
                  <a:lnTo>
                    <a:pt x="10722" y="17292"/>
                  </a:lnTo>
                  <a:lnTo>
                    <a:pt x="10356" y="17316"/>
                  </a:lnTo>
                  <a:lnTo>
                    <a:pt x="9990" y="17292"/>
                  </a:lnTo>
                  <a:lnTo>
                    <a:pt x="9623" y="17268"/>
                  </a:lnTo>
                  <a:lnTo>
                    <a:pt x="9257" y="17219"/>
                  </a:lnTo>
                  <a:lnTo>
                    <a:pt x="8891" y="17170"/>
                  </a:lnTo>
                  <a:lnTo>
                    <a:pt x="8549" y="17072"/>
                  </a:lnTo>
                  <a:lnTo>
                    <a:pt x="8207" y="16974"/>
                  </a:lnTo>
                  <a:lnTo>
                    <a:pt x="7865" y="16877"/>
                  </a:lnTo>
                  <a:lnTo>
                    <a:pt x="7547" y="16730"/>
                  </a:lnTo>
                  <a:lnTo>
                    <a:pt x="7230" y="16584"/>
                  </a:lnTo>
                  <a:lnTo>
                    <a:pt x="6912" y="16437"/>
                  </a:lnTo>
                  <a:lnTo>
                    <a:pt x="6619" y="16266"/>
                  </a:lnTo>
                  <a:lnTo>
                    <a:pt x="6326" y="16071"/>
                  </a:lnTo>
                  <a:lnTo>
                    <a:pt x="6033" y="15875"/>
                  </a:lnTo>
                  <a:lnTo>
                    <a:pt x="5765" y="15656"/>
                  </a:lnTo>
                  <a:lnTo>
                    <a:pt x="5496" y="15436"/>
                  </a:lnTo>
                  <a:lnTo>
                    <a:pt x="5252" y="15192"/>
                  </a:lnTo>
                  <a:lnTo>
                    <a:pt x="5007" y="14947"/>
                  </a:lnTo>
                  <a:lnTo>
                    <a:pt x="4788" y="14679"/>
                  </a:lnTo>
                  <a:lnTo>
                    <a:pt x="4568" y="14410"/>
                  </a:lnTo>
                  <a:lnTo>
                    <a:pt x="4372" y="14117"/>
                  </a:lnTo>
                  <a:lnTo>
                    <a:pt x="4177" y="13824"/>
                  </a:lnTo>
                  <a:lnTo>
                    <a:pt x="4006" y="13531"/>
                  </a:lnTo>
                  <a:lnTo>
                    <a:pt x="3860" y="13213"/>
                  </a:lnTo>
                  <a:lnTo>
                    <a:pt x="3713" y="12896"/>
                  </a:lnTo>
                  <a:lnTo>
                    <a:pt x="3566" y="12578"/>
                  </a:lnTo>
                  <a:lnTo>
                    <a:pt x="3469" y="12236"/>
                  </a:lnTo>
                  <a:lnTo>
                    <a:pt x="3371" y="11894"/>
                  </a:lnTo>
                  <a:lnTo>
                    <a:pt x="3273" y="11553"/>
                  </a:lnTo>
                  <a:lnTo>
                    <a:pt x="3225" y="11186"/>
                  </a:lnTo>
                  <a:lnTo>
                    <a:pt x="3176" y="10820"/>
                  </a:lnTo>
                  <a:lnTo>
                    <a:pt x="3151" y="10454"/>
                  </a:lnTo>
                  <a:lnTo>
                    <a:pt x="3127" y="10087"/>
                  </a:lnTo>
                  <a:lnTo>
                    <a:pt x="3151" y="9721"/>
                  </a:lnTo>
                  <a:lnTo>
                    <a:pt x="3176" y="9354"/>
                  </a:lnTo>
                  <a:lnTo>
                    <a:pt x="3225" y="8988"/>
                  </a:lnTo>
                  <a:lnTo>
                    <a:pt x="3273" y="8622"/>
                  </a:lnTo>
                  <a:lnTo>
                    <a:pt x="3371" y="8280"/>
                  </a:lnTo>
                  <a:lnTo>
                    <a:pt x="3469" y="7938"/>
                  </a:lnTo>
                  <a:lnTo>
                    <a:pt x="3566" y="7596"/>
                  </a:lnTo>
                  <a:lnTo>
                    <a:pt x="3713" y="7279"/>
                  </a:lnTo>
                  <a:lnTo>
                    <a:pt x="3860" y="6961"/>
                  </a:lnTo>
                  <a:lnTo>
                    <a:pt x="4006" y="6644"/>
                  </a:lnTo>
                  <a:lnTo>
                    <a:pt x="4177" y="6350"/>
                  </a:lnTo>
                  <a:lnTo>
                    <a:pt x="4372" y="6057"/>
                  </a:lnTo>
                  <a:lnTo>
                    <a:pt x="4568" y="5764"/>
                  </a:lnTo>
                  <a:lnTo>
                    <a:pt x="4788" y="5496"/>
                  </a:lnTo>
                  <a:lnTo>
                    <a:pt x="5007" y="5227"/>
                  </a:lnTo>
                  <a:lnTo>
                    <a:pt x="5252" y="4983"/>
                  </a:lnTo>
                  <a:lnTo>
                    <a:pt x="5496" y="4739"/>
                  </a:lnTo>
                  <a:lnTo>
                    <a:pt x="5765" y="4519"/>
                  </a:lnTo>
                  <a:lnTo>
                    <a:pt x="6033" y="4299"/>
                  </a:lnTo>
                  <a:lnTo>
                    <a:pt x="6326" y="4104"/>
                  </a:lnTo>
                  <a:lnTo>
                    <a:pt x="6619" y="3908"/>
                  </a:lnTo>
                  <a:lnTo>
                    <a:pt x="6912" y="3737"/>
                  </a:lnTo>
                  <a:lnTo>
                    <a:pt x="7230" y="3591"/>
                  </a:lnTo>
                  <a:lnTo>
                    <a:pt x="7547" y="3444"/>
                  </a:lnTo>
                  <a:lnTo>
                    <a:pt x="7865" y="3298"/>
                  </a:lnTo>
                  <a:lnTo>
                    <a:pt x="8207" y="3200"/>
                  </a:lnTo>
                  <a:lnTo>
                    <a:pt x="8549" y="3102"/>
                  </a:lnTo>
                  <a:lnTo>
                    <a:pt x="8891" y="3004"/>
                  </a:lnTo>
                  <a:lnTo>
                    <a:pt x="9257" y="2956"/>
                  </a:lnTo>
                  <a:lnTo>
                    <a:pt x="9623" y="2907"/>
                  </a:lnTo>
                  <a:lnTo>
                    <a:pt x="9990" y="2882"/>
                  </a:lnTo>
                  <a:lnTo>
                    <a:pt x="10356" y="2858"/>
                  </a:lnTo>
                  <a:close/>
                  <a:moveTo>
                    <a:pt x="8060" y="0"/>
                  </a:moveTo>
                  <a:lnTo>
                    <a:pt x="6717" y="2516"/>
                  </a:lnTo>
                  <a:lnTo>
                    <a:pt x="3908" y="2003"/>
                  </a:lnTo>
                  <a:lnTo>
                    <a:pt x="3786" y="4861"/>
                  </a:lnTo>
                  <a:lnTo>
                    <a:pt x="1026" y="5593"/>
                  </a:lnTo>
                  <a:lnTo>
                    <a:pt x="2174" y="8207"/>
                  </a:lnTo>
                  <a:lnTo>
                    <a:pt x="1" y="10087"/>
                  </a:lnTo>
                  <a:lnTo>
                    <a:pt x="2174" y="11968"/>
                  </a:lnTo>
                  <a:lnTo>
                    <a:pt x="1026" y="14581"/>
                  </a:lnTo>
                  <a:lnTo>
                    <a:pt x="3786" y="15314"/>
                  </a:lnTo>
                  <a:lnTo>
                    <a:pt x="3908" y="18171"/>
                  </a:lnTo>
                  <a:lnTo>
                    <a:pt x="6717" y="17658"/>
                  </a:lnTo>
                  <a:lnTo>
                    <a:pt x="8060" y="20174"/>
                  </a:lnTo>
                  <a:lnTo>
                    <a:pt x="10356" y="18489"/>
                  </a:lnTo>
                  <a:lnTo>
                    <a:pt x="12652" y="20174"/>
                  </a:lnTo>
                  <a:lnTo>
                    <a:pt x="13995" y="17658"/>
                  </a:lnTo>
                  <a:lnTo>
                    <a:pt x="16804" y="18171"/>
                  </a:lnTo>
                  <a:lnTo>
                    <a:pt x="16926" y="15314"/>
                  </a:lnTo>
                  <a:lnTo>
                    <a:pt x="19686" y="14581"/>
                  </a:lnTo>
                  <a:lnTo>
                    <a:pt x="18538" y="11968"/>
                  </a:lnTo>
                  <a:lnTo>
                    <a:pt x="20711" y="10087"/>
                  </a:lnTo>
                  <a:lnTo>
                    <a:pt x="18538" y="8207"/>
                  </a:lnTo>
                  <a:lnTo>
                    <a:pt x="19686" y="5593"/>
                  </a:lnTo>
                  <a:lnTo>
                    <a:pt x="16926" y="4861"/>
                  </a:lnTo>
                  <a:lnTo>
                    <a:pt x="16804" y="2003"/>
                  </a:lnTo>
                  <a:lnTo>
                    <a:pt x="13995" y="2516"/>
                  </a:lnTo>
                  <a:lnTo>
                    <a:pt x="12652" y="0"/>
                  </a:lnTo>
                  <a:lnTo>
                    <a:pt x="10356" y="1686"/>
                  </a:lnTo>
                  <a:lnTo>
                    <a:pt x="806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200025" dist="66675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82" name="Google Shape;182;p19"/>
            <p:cNvSpPr/>
            <p:nvPr/>
          </p:nvSpPr>
          <p:spPr>
            <a:xfrm>
              <a:off x="6016600" y="1005000"/>
              <a:ext cx="337050" cy="337050"/>
            </a:xfrm>
            <a:custGeom>
              <a:avLst/>
              <a:gdLst/>
              <a:ahLst/>
              <a:cxnLst/>
              <a:rect l="l" t="t" r="r" b="b"/>
              <a:pathLst>
                <a:path w="13482" h="13482" extrusionOk="0">
                  <a:moveTo>
                    <a:pt x="6741" y="0"/>
                  </a:moveTo>
                  <a:lnTo>
                    <a:pt x="6399" y="25"/>
                  </a:lnTo>
                  <a:lnTo>
                    <a:pt x="6057" y="49"/>
                  </a:lnTo>
                  <a:lnTo>
                    <a:pt x="5715" y="98"/>
                  </a:lnTo>
                  <a:lnTo>
                    <a:pt x="5398" y="147"/>
                  </a:lnTo>
                  <a:lnTo>
                    <a:pt x="5056" y="220"/>
                  </a:lnTo>
                  <a:lnTo>
                    <a:pt x="4738" y="318"/>
                  </a:lnTo>
                  <a:lnTo>
                    <a:pt x="4421" y="416"/>
                  </a:lnTo>
                  <a:lnTo>
                    <a:pt x="4128" y="538"/>
                  </a:lnTo>
                  <a:lnTo>
                    <a:pt x="3835" y="684"/>
                  </a:lnTo>
                  <a:lnTo>
                    <a:pt x="3542" y="831"/>
                  </a:lnTo>
                  <a:lnTo>
                    <a:pt x="3249" y="977"/>
                  </a:lnTo>
                  <a:lnTo>
                    <a:pt x="2980" y="1173"/>
                  </a:lnTo>
                  <a:lnTo>
                    <a:pt x="2711" y="1344"/>
                  </a:lnTo>
                  <a:lnTo>
                    <a:pt x="2467" y="1539"/>
                  </a:lnTo>
                  <a:lnTo>
                    <a:pt x="2223" y="1759"/>
                  </a:lnTo>
                  <a:lnTo>
                    <a:pt x="1979" y="1979"/>
                  </a:lnTo>
                  <a:lnTo>
                    <a:pt x="1759" y="2223"/>
                  </a:lnTo>
                  <a:lnTo>
                    <a:pt x="1539" y="2467"/>
                  </a:lnTo>
                  <a:lnTo>
                    <a:pt x="1344" y="2711"/>
                  </a:lnTo>
                  <a:lnTo>
                    <a:pt x="1173" y="2980"/>
                  </a:lnTo>
                  <a:lnTo>
                    <a:pt x="977" y="3249"/>
                  </a:lnTo>
                  <a:lnTo>
                    <a:pt x="831" y="3542"/>
                  </a:lnTo>
                  <a:lnTo>
                    <a:pt x="684" y="3835"/>
                  </a:lnTo>
                  <a:lnTo>
                    <a:pt x="538" y="4128"/>
                  </a:lnTo>
                  <a:lnTo>
                    <a:pt x="416" y="4421"/>
                  </a:lnTo>
                  <a:lnTo>
                    <a:pt x="318" y="4738"/>
                  </a:lnTo>
                  <a:lnTo>
                    <a:pt x="220" y="5056"/>
                  </a:lnTo>
                  <a:lnTo>
                    <a:pt x="147" y="5398"/>
                  </a:lnTo>
                  <a:lnTo>
                    <a:pt x="98" y="5715"/>
                  </a:lnTo>
                  <a:lnTo>
                    <a:pt x="49" y="6057"/>
                  </a:lnTo>
                  <a:lnTo>
                    <a:pt x="25" y="6399"/>
                  </a:lnTo>
                  <a:lnTo>
                    <a:pt x="0" y="6741"/>
                  </a:lnTo>
                  <a:lnTo>
                    <a:pt x="25" y="7083"/>
                  </a:lnTo>
                  <a:lnTo>
                    <a:pt x="49" y="7425"/>
                  </a:lnTo>
                  <a:lnTo>
                    <a:pt x="98" y="7767"/>
                  </a:lnTo>
                  <a:lnTo>
                    <a:pt x="147" y="8084"/>
                  </a:lnTo>
                  <a:lnTo>
                    <a:pt x="220" y="8426"/>
                  </a:lnTo>
                  <a:lnTo>
                    <a:pt x="318" y="8744"/>
                  </a:lnTo>
                  <a:lnTo>
                    <a:pt x="416" y="9061"/>
                  </a:lnTo>
                  <a:lnTo>
                    <a:pt x="538" y="9354"/>
                  </a:lnTo>
                  <a:lnTo>
                    <a:pt x="684" y="9648"/>
                  </a:lnTo>
                  <a:lnTo>
                    <a:pt x="831" y="9941"/>
                  </a:lnTo>
                  <a:lnTo>
                    <a:pt x="977" y="10234"/>
                  </a:lnTo>
                  <a:lnTo>
                    <a:pt x="1173" y="10502"/>
                  </a:lnTo>
                  <a:lnTo>
                    <a:pt x="1344" y="10771"/>
                  </a:lnTo>
                  <a:lnTo>
                    <a:pt x="1539" y="11015"/>
                  </a:lnTo>
                  <a:lnTo>
                    <a:pt x="1759" y="11259"/>
                  </a:lnTo>
                  <a:lnTo>
                    <a:pt x="1979" y="11504"/>
                  </a:lnTo>
                  <a:lnTo>
                    <a:pt x="2223" y="11723"/>
                  </a:lnTo>
                  <a:lnTo>
                    <a:pt x="2467" y="11943"/>
                  </a:lnTo>
                  <a:lnTo>
                    <a:pt x="2711" y="12139"/>
                  </a:lnTo>
                  <a:lnTo>
                    <a:pt x="2980" y="12310"/>
                  </a:lnTo>
                  <a:lnTo>
                    <a:pt x="3249" y="12505"/>
                  </a:lnTo>
                  <a:lnTo>
                    <a:pt x="3542" y="12652"/>
                  </a:lnTo>
                  <a:lnTo>
                    <a:pt x="3835" y="12798"/>
                  </a:lnTo>
                  <a:lnTo>
                    <a:pt x="4128" y="12945"/>
                  </a:lnTo>
                  <a:lnTo>
                    <a:pt x="4421" y="13067"/>
                  </a:lnTo>
                  <a:lnTo>
                    <a:pt x="4738" y="13164"/>
                  </a:lnTo>
                  <a:lnTo>
                    <a:pt x="5056" y="13262"/>
                  </a:lnTo>
                  <a:lnTo>
                    <a:pt x="5398" y="13335"/>
                  </a:lnTo>
                  <a:lnTo>
                    <a:pt x="5715" y="13384"/>
                  </a:lnTo>
                  <a:lnTo>
                    <a:pt x="6057" y="13433"/>
                  </a:lnTo>
                  <a:lnTo>
                    <a:pt x="6399" y="13458"/>
                  </a:lnTo>
                  <a:lnTo>
                    <a:pt x="6741" y="13482"/>
                  </a:lnTo>
                  <a:lnTo>
                    <a:pt x="7083" y="13458"/>
                  </a:lnTo>
                  <a:lnTo>
                    <a:pt x="7425" y="13433"/>
                  </a:lnTo>
                  <a:lnTo>
                    <a:pt x="7767" y="13384"/>
                  </a:lnTo>
                  <a:lnTo>
                    <a:pt x="8084" y="13335"/>
                  </a:lnTo>
                  <a:lnTo>
                    <a:pt x="8426" y="13262"/>
                  </a:lnTo>
                  <a:lnTo>
                    <a:pt x="8744" y="13164"/>
                  </a:lnTo>
                  <a:lnTo>
                    <a:pt x="9061" y="13067"/>
                  </a:lnTo>
                  <a:lnTo>
                    <a:pt x="9354" y="12945"/>
                  </a:lnTo>
                  <a:lnTo>
                    <a:pt x="9647" y="12798"/>
                  </a:lnTo>
                  <a:lnTo>
                    <a:pt x="9940" y="12652"/>
                  </a:lnTo>
                  <a:lnTo>
                    <a:pt x="10234" y="12505"/>
                  </a:lnTo>
                  <a:lnTo>
                    <a:pt x="10502" y="12310"/>
                  </a:lnTo>
                  <a:lnTo>
                    <a:pt x="10771" y="12139"/>
                  </a:lnTo>
                  <a:lnTo>
                    <a:pt x="11015" y="11943"/>
                  </a:lnTo>
                  <a:lnTo>
                    <a:pt x="11259" y="11723"/>
                  </a:lnTo>
                  <a:lnTo>
                    <a:pt x="11504" y="11504"/>
                  </a:lnTo>
                  <a:lnTo>
                    <a:pt x="11723" y="11259"/>
                  </a:lnTo>
                  <a:lnTo>
                    <a:pt x="11943" y="11015"/>
                  </a:lnTo>
                  <a:lnTo>
                    <a:pt x="12139" y="10771"/>
                  </a:lnTo>
                  <a:lnTo>
                    <a:pt x="12310" y="10502"/>
                  </a:lnTo>
                  <a:lnTo>
                    <a:pt x="12505" y="10234"/>
                  </a:lnTo>
                  <a:lnTo>
                    <a:pt x="12651" y="9941"/>
                  </a:lnTo>
                  <a:lnTo>
                    <a:pt x="12798" y="9648"/>
                  </a:lnTo>
                  <a:lnTo>
                    <a:pt x="12945" y="9354"/>
                  </a:lnTo>
                  <a:lnTo>
                    <a:pt x="13067" y="9061"/>
                  </a:lnTo>
                  <a:lnTo>
                    <a:pt x="13164" y="8744"/>
                  </a:lnTo>
                  <a:lnTo>
                    <a:pt x="13262" y="8426"/>
                  </a:lnTo>
                  <a:lnTo>
                    <a:pt x="13335" y="8084"/>
                  </a:lnTo>
                  <a:lnTo>
                    <a:pt x="13384" y="7767"/>
                  </a:lnTo>
                  <a:lnTo>
                    <a:pt x="13433" y="7425"/>
                  </a:lnTo>
                  <a:lnTo>
                    <a:pt x="13457" y="7083"/>
                  </a:lnTo>
                  <a:lnTo>
                    <a:pt x="13482" y="6741"/>
                  </a:lnTo>
                  <a:lnTo>
                    <a:pt x="13457" y="6399"/>
                  </a:lnTo>
                  <a:lnTo>
                    <a:pt x="13433" y="6057"/>
                  </a:lnTo>
                  <a:lnTo>
                    <a:pt x="13384" y="5715"/>
                  </a:lnTo>
                  <a:lnTo>
                    <a:pt x="13335" y="5398"/>
                  </a:lnTo>
                  <a:lnTo>
                    <a:pt x="13262" y="5056"/>
                  </a:lnTo>
                  <a:lnTo>
                    <a:pt x="13164" y="4738"/>
                  </a:lnTo>
                  <a:lnTo>
                    <a:pt x="13067" y="4421"/>
                  </a:lnTo>
                  <a:lnTo>
                    <a:pt x="12945" y="4128"/>
                  </a:lnTo>
                  <a:lnTo>
                    <a:pt x="12798" y="3835"/>
                  </a:lnTo>
                  <a:lnTo>
                    <a:pt x="12651" y="3542"/>
                  </a:lnTo>
                  <a:lnTo>
                    <a:pt x="12505" y="3249"/>
                  </a:lnTo>
                  <a:lnTo>
                    <a:pt x="12310" y="2980"/>
                  </a:lnTo>
                  <a:lnTo>
                    <a:pt x="12139" y="2711"/>
                  </a:lnTo>
                  <a:lnTo>
                    <a:pt x="11943" y="2467"/>
                  </a:lnTo>
                  <a:lnTo>
                    <a:pt x="11723" y="2223"/>
                  </a:lnTo>
                  <a:lnTo>
                    <a:pt x="11504" y="1979"/>
                  </a:lnTo>
                  <a:lnTo>
                    <a:pt x="11259" y="1759"/>
                  </a:lnTo>
                  <a:lnTo>
                    <a:pt x="11015" y="1539"/>
                  </a:lnTo>
                  <a:lnTo>
                    <a:pt x="10771" y="1344"/>
                  </a:lnTo>
                  <a:lnTo>
                    <a:pt x="10502" y="1173"/>
                  </a:lnTo>
                  <a:lnTo>
                    <a:pt x="10234" y="977"/>
                  </a:lnTo>
                  <a:lnTo>
                    <a:pt x="9940" y="831"/>
                  </a:lnTo>
                  <a:lnTo>
                    <a:pt x="9647" y="684"/>
                  </a:lnTo>
                  <a:lnTo>
                    <a:pt x="9354" y="538"/>
                  </a:lnTo>
                  <a:lnTo>
                    <a:pt x="9061" y="416"/>
                  </a:lnTo>
                  <a:lnTo>
                    <a:pt x="8744" y="318"/>
                  </a:lnTo>
                  <a:lnTo>
                    <a:pt x="8426" y="220"/>
                  </a:lnTo>
                  <a:lnTo>
                    <a:pt x="8084" y="147"/>
                  </a:lnTo>
                  <a:lnTo>
                    <a:pt x="7767" y="98"/>
                  </a:lnTo>
                  <a:lnTo>
                    <a:pt x="7425" y="49"/>
                  </a:lnTo>
                  <a:lnTo>
                    <a:pt x="7083" y="25"/>
                  </a:lnTo>
                  <a:lnTo>
                    <a:pt x="674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200025" dist="66675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183" name="Google Shape;183;p19"/>
          <p:cNvSpPr txBox="1">
            <a:spLocks noGrp="1"/>
          </p:cNvSpPr>
          <p:nvPr>
            <p:ph type="title"/>
          </p:nvPr>
        </p:nvSpPr>
        <p:spPr>
          <a:xfrm>
            <a:off x="457200" y="594425"/>
            <a:ext cx="5215200" cy="716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 smtClean="0">
                <a:latin typeface="Bahnschrift Condensed" panose="020B0502040204020203" pitchFamily="34" charset="0"/>
              </a:rPr>
              <a:t>I can control…</a:t>
            </a:r>
            <a:endParaRPr sz="3600" dirty="0">
              <a:latin typeface="Bahnschrift Condensed" panose="020B0502040204020203" pitchFamily="34" charset="0"/>
            </a:endParaRPr>
          </a:p>
        </p:txBody>
      </p:sp>
      <p:sp>
        <p:nvSpPr>
          <p:cNvPr id="184" name="Google Shape;184;p19"/>
          <p:cNvSpPr txBox="1">
            <a:spLocks noGrp="1"/>
          </p:cNvSpPr>
          <p:nvPr>
            <p:ph type="body" idx="1"/>
          </p:nvPr>
        </p:nvSpPr>
        <p:spPr>
          <a:xfrm>
            <a:off x="457200" y="1592600"/>
            <a:ext cx="5215200" cy="294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68300" algn="l" rtl="0">
              <a:spcBef>
                <a:spcPts val="600"/>
              </a:spcBef>
              <a:spcAft>
                <a:spcPts val="0"/>
              </a:spcAft>
              <a:buSzPts val="2200"/>
              <a:buChar char="●"/>
            </a:pPr>
            <a:r>
              <a:rPr lang="en" dirty="0" smtClean="0"/>
              <a:t>Where my focus is from moment to moment</a:t>
            </a:r>
          </a:p>
          <a:p>
            <a:pPr marL="457200" lvl="0" indent="-368300" algn="l" rtl="0">
              <a:spcBef>
                <a:spcPts val="600"/>
              </a:spcBef>
              <a:spcAft>
                <a:spcPts val="0"/>
              </a:spcAft>
              <a:buSzPts val="2200"/>
              <a:buChar char="●"/>
            </a:pPr>
            <a:r>
              <a:rPr lang="en" dirty="0" smtClean="0"/>
              <a:t>My reaction to situations</a:t>
            </a:r>
          </a:p>
          <a:p>
            <a:pPr marL="457200" lvl="0" indent="-368300" algn="l" rtl="0">
              <a:spcBef>
                <a:spcPts val="600"/>
              </a:spcBef>
              <a:spcAft>
                <a:spcPts val="0"/>
              </a:spcAft>
              <a:buSzPts val="2200"/>
              <a:buChar char="●"/>
            </a:pPr>
            <a:r>
              <a:rPr lang="en" dirty="0" smtClean="0"/>
              <a:t>Where I spend or invest my time</a:t>
            </a:r>
          </a:p>
          <a:p>
            <a:pPr marL="457200" lvl="0" indent="-368300" algn="l" rtl="0">
              <a:spcBef>
                <a:spcPts val="600"/>
              </a:spcBef>
              <a:spcAft>
                <a:spcPts val="0"/>
              </a:spcAft>
              <a:buSzPts val="2200"/>
              <a:buChar char="●"/>
            </a:pPr>
            <a:r>
              <a:rPr lang="en" dirty="0" smtClean="0"/>
              <a:t>How much effort I put in</a:t>
            </a:r>
          </a:p>
          <a:p>
            <a:pPr marL="457200" lvl="0" indent="-368300" algn="l" rtl="0">
              <a:spcBef>
                <a:spcPts val="600"/>
              </a:spcBef>
              <a:spcAft>
                <a:spcPts val="0"/>
              </a:spcAft>
              <a:buSzPts val="2200"/>
              <a:buChar char="●"/>
            </a:pPr>
            <a:r>
              <a:rPr lang="en" dirty="0" smtClean="0"/>
              <a:t>How I show up</a:t>
            </a:r>
            <a:endParaRPr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1657350"/>
            <a:ext cx="3200400" cy="3200400"/>
          </a:xfrm>
          <a:prstGeom prst="rect">
            <a:avLst/>
          </a:prstGeom>
        </p:spPr>
      </p:pic>
      <p:pic>
        <p:nvPicPr>
          <p:cNvPr id="3" name="New Recor-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015441" y="4044950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208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22"/>
          <p:cNvSpPr txBox="1">
            <a:spLocks noGrp="1"/>
          </p:cNvSpPr>
          <p:nvPr>
            <p:ph type="title"/>
          </p:nvPr>
        </p:nvSpPr>
        <p:spPr>
          <a:xfrm>
            <a:off x="457200" y="285750"/>
            <a:ext cx="5215200" cy="716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 smtClean="0">
                <a:latin typeface="Bahnschrift Condensed" panose="020B0502040204020203" pitchFamily="34" charset="0"/>
              </a:rPr>
              <a:t>I can’t control…</a:t>
            </a:r>
            <a:endParaRPr sz="3600" dirty="0">
              <a:latin typeface="Bahnschrift Condensed" panose="020B0502040204020203" pitchFamily="34" charset="0"/>
            </a:endParaRPr>
          </a:p>
        </p:txBody>
      </p:sp>
      <p:grpSp>
        <p:nvGrpSpPr>
          <p:cNvPr id="228" name="Google Shape;228;p22"/>
          <p:cNvGrpSpPr/>
          <p:nvPr/>
        </p:nvGrpSpPr>
        <p:grpSpPr>
          <a:xfrm>
            <a:off x="8031979" y="2222617"/>
            <a:ext cx="799520" cy="1262776"/>
            <a:chOff x="1979475" y="4289300"/>
            <a:chExt cx="322400" cy="509225"/>
          </a:xfrm>
        </p:grpSpPr>
        <p:sp>
          <p:nvSpPr>
            <p:cNvPr id="229" name="Google Shape;229;p22"/>
            <p:cNvSpPr/>
            <p:nvPr/>
          </p:nvSpPr>
          <p:spPr>
            <a:xfrm>
              <a:off x="2187075" y="4509100"/>
              <a:ext cx="114800" cy="114800"/>
            </a:xfrm>
            <a:custGeom>
              <a:avLst/>
              <a:gdLst/>
              <a:ahLst/>
              <a:cxnLst/>
              <a:rect l="l" t="t" r="r" b="b"/>
              <a:pathLst>
                <a:path w="4592" h="4592" extrusionOk="0">
                  <a:moveTo>
                    <a:pt x="4396" y="0"/>
                  </a:moveTo>
                  <a:lnTo>
                    <a:pt x="3981" y="49"/>
                  </a:lnTo>
                  <a:lnTo>
                    <a:pt x="3419" y="171"/>
                  </a:lnTo>
                  <a:lnTo>
                    <a:pt x="2784" y="367"/>
                  </a:lnTo>
                  <a:lnTo>
                    <a:pt x="2100" y="587"/>
                  </a:lnTo>
                  <a:lnTo>
                    <a:pt x="1465" y="831"/>
                  </a:lnTo>
                  <a:lnTo>
                    <a:pt x="1172" y="953"/>
                  </a:lnTo>
                  <a:lnTo>
                    <a:pt x="928" y="1099"/>
                  </a:lnTo>
                  <a:lnTo>
                    <a:pt x="708" y="1246"/>
                  </a:lnTo>
                  <a:lnTo>
                    <a:pt x="562" y="1368"/>
                  </a:lnTo>
                  <a:lnTo>
                    <a:pt x="440" y="1515"/>
                  </a:lnTo>
                  <a:lnTo>
                    <a:pt x="318" y="1637"/>
                  </a:lnTo>
                  <a:lnTo>
                    <a:pt x="244" y="1808"/>
                  </a:lnTo>
                  <a:lnTo>
                    <a:pt x="171" y="1954"/>
                  </a:lnTo>
                  <a:lnTo>
                    <a:pt x="98" y="2101"/>
                  </a:lnTo>
                  <a:lnTo>
                    <a:pt x="49" y="2272"/>
                  </a:lnTo>
                  <a:lnTo>
                    <a:pt x="25" y="2443"/>
                  </a:lnTo>
                  <a:lnTo>
                    <a:pt x="0" y="2589"/>
                  </a:lnTo>
                  <a:lnTo>
                    <a:pt x="0" y="2760"/>
                  </a:lnTo>
                  <a:lnTo>
                    <a:pt x="25" y="2931"/>
                  </a:lnTo>
                  <a:lnTo>
                    <a:pt x="49" y="3102"/>
                  </a:lnTo>
                  <a:lnTo>
                    <a:pt x="98" y="3273"/>
                  </a:lnTo>
                  <a:lnTo>
                    <a:pt x="147" y="3420"/>
                  </a:lnTo>
                  <a:lnTo>
                    <a:pt x="220" y="3566"/>
                  </a:lnTo>
                  <a:lnTo>
                    <a:pt x="318" y="3737"/>
                  </a:lnTo>
                  <a:lnTo>
                    <a:pt x="415" y="3859"/>
                  </a:lnTo>
                  <a:lnTo>
                    <a:pt x="2418" y="1857"/>
                  </a:lnTo>
                  <a:lnTo>
                    <a:pt x="2491" y="1808"/>
                  </a:lnTo>
                  <a:lnTo>
                    <a:pt x="2638" y="1808"/>
                  </a:lnTo>
                  <a:lnTo>
                    <a:pt x="2711" y="1857"/>
                  </a:lnTo>
                  <a:lnTo>
                    <a:pt x="2760" y="1930"/>
                  </a:lnTo>
                  <a:lnTo>
                    <a:pt x="2784" y="2028"/>
                  </a:lnTo>
                  <a:lnTo>
                    <a:pt x="2760" y="2101"/>
                  </a:lnTo>
                  <a:lnTo>
                    <a:pt x="2711" y="2174"/>
                  </a:lnTo>
                  <a:lnTo>
                    <a:pt x="708" y="4177"/>
                  </a:lnTo>
                  <a:lnTo>
                    <a:pt x="855" y="4274"/>
                  </a:lnTo>
                  <a:lnTo>
                    <a:pt x="1001" y="4372"/>
                  </a:lnTo>
                  <a:lnTo>
                    <a:pt x="1172" y="4445"/>
                  </a:lnTo>
                  <a:lnTo>
                    <a:pt x="1319" y="4494"/>
                  </a:lnTo>
                  <a:lnTo>
                    <a:pt x="1490" y="4543"/>
                  </a:lnTo>
                  <a:lnTo>
                    <a:pt x="1661" y="4568"/>
                  </a:lnTo>
                  <a:lnTo>
                    <a:pt x="1807" y="4592"/>
                  </a:lnTo>
                  <a:lnTo>
                    <a:pt x="1978" y="4568"/>
                  </a:lnTo>
                  <a:lnTo>
                    <a:pt x="2149" y="4568"/>
                  </a:lnTo>
                  <a:lnTo>
                    <a:pt x="2320" y="4543"/>
                  </a:lnTo>
                  <a:lnTo>
                    <a:pt x="2491" y="4494"/>
                  </a:lnTo>
                  <a:lnTo>
                    <a:pt x="2638" y="4421"/>
                  </a:lnTo>
                  <a:lnTo>
                    <a:pt x="2784" y="4348"/>
                  </a:lnTo>
                  <a:lnTo>
                    <a:pt x="2931" y="4250"/>
                  </a:lnTo>
                  <a:lnTo>
                    <a:pt x="3077" y="4152"/>
                  </a:lnTo>
                  <a:lnTo>
                    <a:pt x="3200" y="4030"/>
                  </a:lnTo>
                  <a:lnTo>
                    <a:pt x="3346" y="3859"/>
                  </a:lnTo>
                  <a:lnTo>
                    <a:pt x="3493" y="3664"/>
                  </a:lnTo>
                  <a:lnTo>
                    <a:pt x="3615" y="3395"/>
                  </a:lnTo>
                  <a:lnTo>
                    <a:pt x="3761" y="3127"/>
                  </a:lnTo>
                  <a:lnTo>
                    <a:pt x="4005" y="2467"/>
                  </a:lnTo>
                  <a:lnTo>
                    <a:pt x="4225" y="1808"/>
                  </a:lnTo>
                  <a:lnTo>
                    <a:pt x="4421" y="1148"/>
                  </a:lnTo>
                  <a:lnTo>
                    <a:pt x="4543" y="611"/>
                  </a:lnTo>
                  <a:lnTo>
                    <a:pt x="4592" y="196"/>
                  </a:lnTo>
                  <a:lnTo>
                    <a:pt x="4592" y="74"/>
                  </a:lnTo>
                  <a:lnTo>
                    <a:pt x="456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200025" dist="76200" dir="162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30" name="Google Shape;230;p22"/>
            <p:cNvSpPr/>
            <p:nvPr/>
          </p:nvSpPr>
          <p:spPr>
            <a:xfrm>
              <a:off x="1979475" y="4542675"/>
              <a:ext cx="156925" cy="156950"/>
            </a:xfrm>
            <a:custGeom>
              <a:avLst/>
              <a:gdLst/>
              <a:ahLst/>
              <a:cxnLst/>
              <a:rect l="l" t="t" r="r" b="b"/>
              <a:pathLst>
                <a:path w="6277" h="6278" extrusionOk="0">
                  <a:moveTo>
                    <a:pt x="122" y="1"/>
                  </a:moveTo>
                  <a:lnTo>
                    <a:pt x="25" y="25"/>
                  </a:lnTo>
                  <a:lnTo>
                    <a:pt x="0" y="123"/>
                  </a:lnTo>
                  <a:lnTo>
                    <a:pt x="0" y="294"/>
                  </a:lnTo>
                  <a:lnTo>
                    <a:pt x="25" y="538"/>
                  </a:lnTo>
                  <a:lnTo>
                    <a:pt x="74" y="856"/>
                  </a:lnTo>
                  <a:lnTo>
                    <a:pt x="244" y="1613"/>
                  </a:lnTo>
                  <a:lnTo>
                    <a:pt x="489" y="2492"/>
                  </a:lnTo>
                  <a:lnTo>
                    <a:pt x="806" y="3420"/>
                  </a:lnTo>
                  <a:lnTo>
                    <a:pt x="977" y="3860"/>
                  </a:lnTo>
                  <a:lnTo>
                    <a:pt x="1148" y="4275"/>
                  </a:lnTo>
                  <a:lnTo>
                    <a:pt x="1319" y="4666"/>
                  </a:lnTo>
                  <a:lnTo>
                    <a:pt x="1514" y="5007"/>
                  </a:lnTo>
                  <a:lnTo>
                    <a:pt x="1710" y="5301"/>
                  </a:lnTo>
                  <a:lnTo>
                    <a:pt x="1905" y="5520"/>
                  </a:lnTo>
                  <a:lnTo>
                    <a:pt x="2076" y="5691"/>
                  </a:lnTo>
                  <a:lnTo>
                    <a:pt x="2272" y="5838"/>
                  </a:lnTo>
                  <a:lnTo>
                    <a:pt x="2467" y="5960"/>
                  </a:lnTo>
                  <a:lnTo>
                    <a:pt x="2687" y="6058"/>
                  </a:lnTo>
                  <a:lnTo>
                    <a:pt x="2907" y="6155"/>
                  </a:lnTo>
                  <a:lnTo>
                    <a:pt x="3126" y="6204"/>
                  </a:lnTo>
                  <a:lnTo>
                    <a:pt x="3371" y="6253"/>
                  </a:lnTo>
                  <a:lnTo>
                    <a:pt x="3590" y="6277"/>
                  </a:lnTo>
                  <a:lnTo>
                    <a:pt x="3835" y="6277"/>
                  </a:lnTo>
                  <a:lnTo>
                    <a:pt x="4054" y="6253"/>
                  </a:lnTo>
                  <a:lnTo>
                    <a:pt x="4299" y="6204"/>
                  </a:lnTo>
                  <a:lnTo>
                    <a:pt x="4519" y="6155"/>
                  </a:lnTo>
                  <a:lnTo>
                    <a:pt x="4738" y="6058"/>
                  </a:lnTo>
                  <a:lnTo>
                    <a:pt x="4958" y="5960"/>
                  </a:lnTo>
                  <a:lnTo>
                    <a:pt x="5154" y="5838"/>
                  </a:lnTo>
                  <a:lnTo>
                    <a:pt x="5349" y="5691"/>
                  </a:lnTo>
                  <a:lnTo>
                    <a:pt x="2003" y="2345"/>
                  </a:lnTo>
                  <a:lnTo>
                    <a:pt x="1954" y="2272"/>
                  </a:lnTo>
                  <a:lnTo>
                    <a:pt x="1954" y="2174"/>
                  </a:lnTo>
                  <a:lnTo>
                    <a:pt x="1954" y="2101"/>
                  </a:lnTo>
                  <a:lnTo>
                    <a:pt x="2003" y="2003"/>
                  </a:lnTo>
                  <a:lnTo>
                    <a:pt x="2101" y="1955"/>
                  </a:lnTo>
                  <a:lnTo>
                    <a:pt x="2272" y="1955"/>
                  </a:lnTo>
                  <a:lnTo>
                    <a:pt x="2345" y="2003"/>
                  </a:lnTo>
                  <a:lnTo>
                    <a:pt x="5691" y="5349"/>
                  </a:lnTo>
                  <a:lnTo>
                    <a:pt x="5837" y="5154"/>
                  </a:lnTo>
                  <a:lnTo>
                    <a:pt x="5959" y="4959"/>
                  </a:lnTo>
                  <a:lnTo>
                    <a:pt x="6057" y="4739"/>
                  </a:lnTo>
                  <a:lnTo>
                    <a:pt x="6155" y="4519"/>
                  </a:lnTo>
                  <a:lnTo>
                    <a:pt x="6204" y="4299"/>
                  </a:lnTo>
                  <a:lnTo>
                    <a:pt x="6253" y="4055"/>
                  </a:lnTo>
                  <a:lnTo>
                    <a:pt x="6277" y="3835"/>
                  </a:lnTo>
                  <a:lnTo>
                    <a:pt x="6277" y="3591"/>
                  </a:lnTo>
                  <a:lnTo>
                    <a:pt x="6253" y="3371"/>
                  </a:lnTo>
                  <a:lnTo>
                    <a:pt x="6204" y="3127"/>
                  </a:lnTo>
                  <a:lnTo>
                    <a:pt x="6155" y="2907"/>
                  </a:lnTo>
                  <a:lnTo>
                    <a:pt x="6057" y="2687"/>
                  </a:lnTo>
                  <a:lnTo>
                    <a:pt x="5959" y="2467"/>
                  </a:lnTo>
                  <a:lnTo>
                    <a:pt x="5837" y="2272"/>
                  </a:lnTo>
                  <a:lnTo>
                    <a:pt x="5691" y="2077"/>
                  </a:lnTo>
                  <a:lnTo>
                    <a:pt x="5520" y="1906"/>
                  </a:lnTo>
                  <a:lnTo>
                    <a:pt x="5300" y="1710"/>
                  </a:lnTo>
                  <a:lnTo>
                    <a:pt x="5007" y="1515"/>
                  </a:lnTo>
                  <a:lnTo>
                    <a:pt x="4665" y="1320"/>
                  </a:lnTo>
                  <a:lnTo>
                    <a:pt x="4274" y="1149"/>
                  </a:lnTo>
                  <a:lnTo>
                    <a:pt x="3859" y="978"/>
                  </a:lnTo>
                  <a:lnTo>
                    <a:pt x="3419" y="807"/>
                  </a:lnTo>
                  <a:lnTo>
                    <a:pt x="2491" y="489"/>
                  </a:lnTo>
                  <a:lnTo>
                    <a:pt x="1612" y="245"/>
                  </a:lnTo>
                  <a:lnTo>
                    <a:pt x="855" y="74"/>
                  </a:lnTo>
                  <a:lnTo>
                    <a:pt x="538" y="25"/>
                  </a:lnTo>
                  <a:lnTo>
                    <a:pt x="29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200025" dist="76200" dir="162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31" name="Google Shape;231;p22"/>
            <p:cNvSpPr/>
            <p:nvPr/>
          </p:nvSpPr>
          <p:spPr>
            <a:xfrm>
              <a:off x="2041125" y="4289300"/>
              <a:ext cx="240000" cy="509225"/>
            </a:xfrm>
            <a:custGeom>
              <a:avLst/>
              <a:gdLst/>
              <a:ahLst/>
              <a:cxnLst/>
              <a:rect l="l" t="t" r="r" b="b"/>
              <a:pathLst>
                <a:path w="9600" h="20369" extrusionOk="0">
                  <a:moveTo>
                    <a:pt x="4788" y="3664"/>
                  </a:moveTo>
                  <a:lnTo>
                    <a:pt x="5032" y="3688"/>
                  </a:lnTo>
                  <a:lnTo>
                    <a:pt x="5228" y="3761"/>
                  </a:lnTo>
                  <a:lnTo>
                    <a:pt x="5423" y="3859"/>
                  </a:lnTo>
                  <a:lnTo>
                    <a:pt x="5594" y="3981"/>
                  </a:lnTo>
                  <a:lnTo>
                    <a:pt x="5716" y="4152"/>
                  </a:lnTo>
                  <a:lnTo>
                    <a:pt x="5838" y="4347"/>
                  </a:lnTo>
                  <a:lnTo>
                    <a:pt x="5887" y="4567"/>
                  </a:lnTo>
                  <a:lnTo>
                    <a:pt x="5911" y="4787"/>
                  </a:lnTo>
                  <a:lnTo>
                    <a:pt x="5887" y="5007"/>
                  </a:lnTo>
                  <a:lnTo>
                    <a:pt x="5838" y="5227"/>
                  </a:lnTo>
                  <a:lnTo>
                    <a:pt x="5716" y="5422"/>
                  </a:lnTo>
                  <a:lnTo>
                    <a:pt x="5594" y="5569"/>
                  </a:lnTo>
                  <a:lnTo>
                    <a:pt x="5423" y="5715"/>
                  </a:lnTo>
                  <a:lnTo>
                    <a:pt x="5228" y="5813"/>
                  </a:lnTo>
                  <a:lnTo>
                    <a:pt x="5032" y="5886"/>
                  </a:lnTo>
                  <a:lnTo>
                    <a:pt x="4788" y="5911"/>
                  </a:lnTo>
                  <a:lnTo>
                    <a:pt x="4568" y="5886"/>
                  </a:lnTo>
                  <a:lnTo>
                    <a:pt x="4348" y="5813"/>
                  </a:lnTo>
                  <a:lnTo>
                    <a:pt x="4177" y="5715"/>
                  </a:lnTo>
                  <a:lnTo>
                    <a:pt x="4006" y="5569"/>
                  </a:lnTo>
                  <a:lnTo>
                    <a:pt x="3860" y="5422"/>
                  </a:lnTo>
                  <a:lnTo>
                    <a:pt x="3762" y="5227"/>
                  </a:lnTo>
                  <a:lnTo>
                    <a:pt x="3689" y="5007"/>
                  </a:lnTo>
                  <a:lnTo>
                    <a:pt x="3664" y="4787"/>
                  </a:lnTo>
                  <a:lnTo>
                    <a:pt x="3689" y="4567"/>
                  </a:lnTo>
                  <a:lnTo>
                    <a:pt x="3762" y="4347"/>
                  </a:lnTo>
                  <a:lnTo>
                    <a:pt x="3860" y="4152"/>
                  </a:lnTo>
                  <a:lnTo>
                    <a:pt x="4006" y="3981"/>
                  </a:lnTo>
                  <a:lnTo>
                    <a:pt x="4177" y="3859"/>
                  </a:lnTo>
                  <a:lnTo>
                    <a:pt x="4348" y="3761"/>
                  </a:lnTo>
                  <a:lnTo>
                    <a:pt x="4568" y="3688"/>
                  </a:lnTo>
                  <a:lnTo>
                    <a:pt x="4788" y="3664"/>
                  </a:lnTo>
                  <a:close/>
                  <a:moveTo>
                    <a:pt x="4568" y="0"/>
                  </a:moveTo>
                  <a:lnTo>
                    <a:pt x="4348" y="49"/>
                  </a:lnTo>
                  <a:lnTo>
                    <a:pt x="4153" y="122"/>
                  </a:lnTo>
                  <a:lnTo>
                    <a:pt x="3933" y="220"/>
                  </a:lnTo>
                  <a:lnTo>
                    <a:pt x="3738" y="342"/>
                  </a:lnTo>
                  <a:lnTo>
                    <a:pt x="3542" y="489"/>
                  </a:lnTo>
                  <a:lnTo>
                    <a:pt x="3347" y="684"/>
                  </a:lnTo>
                  <a:lnTo>
                    <a:pt x="3176" y="904"/>
                  </a:lnTo>
                  <a:lnTo>
                    <a:pt x="2907" y="855"/>
                  </a:lnTo>
                  <a:lnTo>
                    <a:pt x="2663" y="855"/>
                  </a:lnTo>
                  <a:lnTo>
                    <a:pt x="2394" y="904"/>
                  </a:lnTo>
                  <a:lnTo>
                    <a:pt x="2175" y="953"/>
                  </a:lnTo>
                  <a:lnTo>
                    <a:pt x="1955" y="1026"/>
                  </a:lnTo>
                  <a:lnTo>
                    <a:pt x="1759" y="1124"/>
                  </a:lnTo>
                  <a:lnTo>
                    <a:pt x="1564" y="1246"/>
                  </a:lnTo>
                  <a:lnTo>
                    <a:pt x="1393" y="1392"/>
                  </a:lnTo>
                  <a:lnTo>
                    <a:pt x="1271" y="1563"/>
                  </a:lnTo>
                  <a:lnTo>
                    <a:pt x="1124" y="1734"/>
                  </a:lnTo>
                  <a:lnTo>
                    <a:pt x="1027" y="1930"/>
                  </a:lnTo>
                  <a:lnTo>
                    <a:pt x="953" y="2149"/>
                  </a:lnTo>
                  <a:lnTo>
                    <a:pt x="905" y="2394"/>
                  </a:lnTo>
                  <a:lnTo>
                    <a:pt x="880" y="2638"/>
                  </a:lnTo>
                  <a:lnTo>
                    <a:pt x="880" y="2906"/>
                  </a:lnTo>
                  <a:lnTo>
                    <a:pt x="905" y="3175"/>
                  </a:lnTo>
                  <a:lnTo>
                    <a:pt x="685" y="3346"/>
                  </a:lnTo>
                  <a:lnTo>
                    <a:pt x="514" y="3517"/>
                  </a:lnTo>
                  <a:lnTo>
                    <a:pt x="343" y="3712"/>
                  </a:lnTo>
                  <a:lnTo>
                    <a:pt x="221" y="3932"/>
                  </a:lnTo>
                  <a:lnTo>
                    <a:pt x="123" y="4128"/>
                  </a:lnTo>
                  <a:lnTo>
                    <a:pt x="50" y="4347"/>
                  </a:lnTo>
                  <a:lnTo>
                    <a:pt x="25" y="4567"/>
                  </a:lnTo>
                  <a:lnTo>
                    <a:pt x="1" y="4787"/>
                  </a:lnTo>
                  <a:lnTo>
                    <a:pt x="25" y="5007"/>
                  </a:lnTo>
                  <a:lnTo>
                    <a:pt x="50" y="5227"/>
                  </a:lnTo>
                  <a:lnTo>
                    <a:pt x="123" y="5422"/>
                  </a:lnTo>
                  <a:lnTo>
                    <a:pt x="221" y="5642"/>
                  </a:lnTo>
                  <a:lnTo>
                    <a:pt x="343" y="5837"/>
                  </a:lnTo>
                  <a:lnTo>
                    <a:pt x="514" y="6033"/>
                  </a:lnTo>
                  <a:lnTo>
                    <a:pt x="685" y="6228"/>
                  </a:lnTo>
                  <a:lnTo>
                    <a:pt x="905" y="6399"/>
                  </a:lnTo>
                  <a:lnTo>
                    <a:pt x="880" y="6668"/>
                  </a:lnTo>
                  <a:lnTo>
                    <a:pt x="880" y="6936"/>
                  </a:lnTo>
                  <a:lnTo>
                    <a:pt x="905" y="7181"/>
                  </a:lnTo>
                  <a:lnTo>
                    <a:pt x="953" y="7400"/>
                  </a:lnTo>
                  <a:lnTo>
                    <a:pt x="1027" y="7620"/>
                  </a:lnTo>
                  <a:lnTo>
                    <a:pt x="1124" y="7816"/>
                  </a:lnTo>
                  <a:lnTo>
                    <a:pt x="1271" y="8011"/>
                  </a:lnTo>
                  <a:lnTo>
                    <a:pt x="1393" y="8182"/>
                  </a:lnTo>
                  <a:lnTo>
                    <a:pt x="1564" y="8328"/>
                  </a:lnTo>
                  <a:lnTo>
                    <a:pt x="1759" y="8451"/>
                  </a:lnTo>
                  <a:lnTo>
                    <a:pt x="1955" y="8548"/>
                  </a:lnTo>
                  <a:lnTo>
                    <a:pt x="2175" y="8621"/>
                  </a:lnTo>
                  <a:lnTo>
                    <a:pt x="2394" y="8670"/>
                  </a:lnTo>
                  <a:lnTo>
                    <a:pt x="2663" y="8695"/>
                  </a:lnTo>
                  <a:lnTo>
                    <a:pt x="2907" y="8695"/>
                  </a:lnTo>
                  <a:lnTo>
                    <a:pt x="3176" y="8670"/>
                  </a:lnTo>
                  <a:lnTo>
                    <a:pt x="3420" y="8939"/>
                  </a:lnTo>
                  <a:lnTo>
                    <a:pt x="3664" y="9159"/>
                  </a:lnTo>
                  <a:lnTo>
                    <a:pt x="3933" y="9354"/>
                  </a:lnTo>
                  <a:lnTo>
                    <a:pt x="4202" y="9476"/>
                  </a:lnTo>
                  <a:lnTo>
                    <a:pt x="4202" y="19783"/>
                  </a:lnTo>
                  <a:lnTo>
                    <a:pt x="4226" y="19905"/>
                  </a:lnTo>
                  <a:lnTo>
                    <a:pt x="4251" y="20027"/>
                  </a:lnTo>
                  <a:lnTo>
                    <a:pt x="4299" y="20125"/>
                  </a:lnTo>
                  <a:lnTo>
                    <a:pt x="4373" y="20198"/>
                  </a:lnTo>
                  <a:lnTo>
                    <a:pt x="4470" y="20271"/>
                  </a:lnTo>
                  <a:lnTo>
                    <a:pt x="4568" y="20345"/>
                  </a:lnTo>
                  <a:lnTo>
                    <a:pt x="4666" y="20369"/>
                  </a:lnTo>
                  <a:lnTo>
                    <a:pt x="4910" y="20369"/>
                  </a:lnTo>
                  <a:lnTo>
                    <a:pt x="5032" y="20345"/>
                  </a:lnTo>
                  <a:lnTo>
                    <a:pt x="5130" y="20271"/>
                  </a:lnTo>
                  <a:lnTo>
                    <a:pt x="5203" y="20198"/>
                  </a:lnTo>
                  <a:lnTo>
                    <a:pt x="5276" y="20125"/>
                  </a:lnTo>
                  <a:lnTo>
                    <a:pt x="5350" y="20027"/>
                  </a:lnTo>
                  <a:lnTo>
                    <a:pt x="5374" y="19905"/>
                  </a:lnTo>
                  <a:lnTo>
                    <a:pt x="5374" y="19783"/>
                  </a:lnTo>
                  <a:lnTo>
                    <a:pt x="5374" y="9476"/>
                  </a:lnTo>
                  <a:lnTo>
                    <a:pt x="5667" y="9354"/>
                  </a:lnTo>
                  <a:lnTo>
                    <a:pt x="5936" y="9159"/>
                  </a:lnTo>
                  <a:lnTo>
                    <a:pt x="6180" y="8939"/>
                  </a:lnTo>
                  <a:lnTo>
                    <a:pt x="6400" y="8670"/>
                  </a:lnTo>
                  <a:lnTo>
                    <a:pt x="6668" y="8695"/>
                  </a:lnTo>
                  <a:lnTo>
                    <a:pt x="6937" y="8695"/>
                  </a:lnTo>
                  <a:lnTo>
                    <a:pt x="7181" y="8670"/>
                  </a:lnTo>
                  <a:lnTo>
                    <a:pt x="7426" y="8621"/>
                  </a:lnTo>
                  <a:lnTo>
                    <a:pt x="7645" y="8548"/>
                  </a:lnTo>
                  <a:lnTo>
                    <a:pt x="7841" y="8451"/>
                  </a:lnTo>
                  <a:lnTo>
                    <a:pt x="8012" y="8328"/>
                  </a:lnTo>
                  <a:lnTo>
                    <a:pt x="8183" y="8182"/>
                  </a:lnTo>
                  <a:lnTo>
                    <a:pt x="8329" y="8011"/>
                  </a:lnTo>
                  <a:lnTo>
                    <a:pt x="8451" y="7816"/>
                  </a:lnTo>
                  <a:lnTo>
                    <a:pt x="8549" y="7620"/>
                  </a:lnTo>
                  <a:lnTo>
                    <a:pt x="8622" y="7400"/>
                  </a:lnTo>
                  <a:lnTo>
                    <a:pt x="8696" y="7181"/>
                  </a:lnTo>
                  <a:lnTo>
                    <a:pt x="8720" y="6936"/>
                  </a:lnTo>
                  <a:lnTo>
                    <a:pt x="8720" y="6668"/>
                  </a:lnTo>
                  <a:lnTo>
                    <a:pt x="8696" y="6399"/>
                  </a:lnTo>
                  <a:lnTo>
                    <a:pt x="8891" y="6228"/>
                  </a:lnTo>
                  <a:lnTo>
                    <a:pt x="9086" y="6033"/>
                  </a:lnTo>
                  <a:lnTo>
                    <a:pt x="9233" y="5837"/>
                  </a:lnTo>
                  <a:lnTo>
                    <a:pt x="9355" y="5642"/>
                  </a:lnTo>
                  <a:lnTo>
                    <a:pt x="9453" y="5422"/>
                  </a:lnTo>
                  <a:lnTo>
                    <a:pt x="9526" y="5227"/>
                  </a:lnTo>
                  <a:lnTo>
                    <a:pt x="9575" y="5007"/>
                  </a:lnTo>
                  <a:lnTo>
                    <a:pt x="9599" y="4787"/>
                  </a:lnTo>
                  <a:lnTo>
                    <a:pt x="9575" y="4567"/>
                  </a:lnTo>
                  <a:lnTo>
                    <a:pt x="9526" y="4347"/>
                  </a:lnTo>
                  <a:lnTo>
                    <a:pt x="9453" y="4128"/>
                  </a:lnTo>
                  <a:lnTo>
                    <a:pt x="9355" y="3932"/>
                  </a:lnTo>
                  <a:lnTo>
                    <a:pt x="9233" y="3712"/>
                  </a:lnTo>
                  <a:lnTo>
                    <a:pt x="9086" y="3517"/>
                  </a:lnTo>
                  <a:lnTo>
                    <a:pt x="8891" y="3346"/>
                  </a:lnTo>
                  <a:lnTo>
                    <a:pt x="8696" y="3175"/>
                  </a:lnTo>
                  <a:lnTo>
                    <a:pt x="8720" y="2906"/>
                  </a:lnTo>
                  <a:lnTo>
                    <a:pt x="8720" y="2638"/>
                  </a:lnTo>
                  <a:lnTo>
                    <a:pt x="8696" y="2394"/>
                  </a:lnTo>
                  <a:lnTo>
                    <a:pt x="8622" y="2149"/>
                  </a:lnTo>
                  <a:lnTo>
                    <a:pt x="8549" y="1930"/>
                  </a:lnTo>
                  <a:lnTo>
                    <a:pt x="8451" y="1734"/>
                  </a:lnTo>
                  <a:lnTo>
                    <a:pt x="8329" y="1563"/>
                  </a:lnTo>
                  <a:lnTo>
                    <a:pt x="8183" y="1392"/>
                  </a:lnTo>
                  <a:lnTo>
                    <a:pt x="8012" y="1246"/>
                  </a:lnTo>
                  <a:lnTo>
                    <a:pt x="7841" y="1124"/>
                  </a:lnTo>
                  <a:lnTo>
                    <a:pt x="7645" y="1026"/>
                  </a:lnTo>
                  <a:lnTo>
                    <a:pt x="7426" y="953"/>
                  </a:lnTo>
                  <a:lnTo>
                    <a:pt x="7181" y="904"/>
                  </a:lnTo>
                  <a:lnTo>
                    <a:pt x="6937" y="855"/>
                  </a:lnTo>
                  <a:lnTo>
                    <a:pt x="6668" y="855"/>
                  </a:lnTo>
                  <a:lnTo>
                    <a:pt x="6400" y="904"/>
                  </a:lnTo>
                  <a:lnTo>
                    <a:pt x="6229" y="684"/>
                  </a:lnTo>
                  <a:lnTo>
                    <a:pt x="6058" y="489"/>
                  </a:lnTo>
                  <a:lnTo>
                    <a:pt x="5863" y="342"/>
                  </a:lnTo>
                  <a:lnTo>
                    <a:pt x="5643" y="220"/>
                  </a:lnTo>
                  <a:lnTo>
                    <a:pt x="5447" y="122"/>
                  </a:lnTo>
                  <a:lnTo>
                    <a:pt x="5228" y="49"/>
                  </a:lnTo>
                  <a:lnTo>
                    <a:pt x="500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200025" dist="76200" dir="162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981200" y="1504950"/>
            <a:ext cx="4109936" cy="2940900"/>
          </a:xfrm>
        </p:spPr>
        <p:txBody>
          <a:bodyPr/>
          <a:lstStyle/>
          <a:p>
            <a:r>
              <a:rPr lang="en-US" sz="2000" dirty="0" smtClean="0"/>
              <a:t>Change</a:t>
            </a:r>
          </a:p>
          <a:p>
            <a:r>
              <a:rPr lang="en-US" sz="2000" dirty="0" smtClean="0"/>
              <a:t>The weather</a:t>
            </a:r>
          </a:p>
          <a:p>
            <a:r>
              <a:rPr lang="en-US" sz="2000" dirty="0" smtClean="0"/>
              <a:t>The past</a:t>
            </a:r>
          </a:p>
          <a:p>
            <a:r>
              <a:rPr lang="en-US" sz="2000" dirty="0" smtClean="0"/>
              <a:t>Other people’s opinions</a:t>
            </a:r>
          </a:p>
          <a:p>
            <a:r>
              <a:rPr lang="en-US" sz="2000" dirty="0" smtClean="0"/>
              <a:t>Other people’s actions</a:t>
            </a:r>
          </a:p>
          <a:p>
            <a:endParaRPr lang="en-US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7615" y="1047750"/>
            <a:ext cx="3276600" cy="3276600"/>
          </a:xfrm>
          <a:prstGeom prst="rect">
            <a:avLst/>
          </a:prstGeom>
        </p:spPr>
      </p:pic>
      <p:pic>
        <p:nvPicPr>
          <p:cNvPr id="3" name="New Recor-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876352" y="4113712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20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514350"/>
            <a:ext cx="4095750" cy="4095750"/>
          </a:xfrm>
          <a:prstGeom prst="rect">
            <a:avLst/>
          </a:prstGeom>
        </p:spPr>
      </p:pic>
      <p:pic>
        <p:nvPicPr>
          <p:cNvPr id="4" name="New Recor-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077200" y="42037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0485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72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D966"/>
            </a:gs>
            <a:gs pos="100000">
              <a:srgbClr val="FF9900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7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1047750"/>
            <a:ext cx="3733800" cy="3733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76400" y="209550"/>
            <a:ext cx="510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Bahnschrift Condensed" panose="020B0502040204020203" pitchFamily="34" charset="0"/>
              </a:rPr>
              <a:t>Focus on what you CAN control!</a:t>
            </a:r>
            <a:endParaRPr lang="en-US" sz="3600" b="1" dirty="0">
              <a:latin typeface="Bahnschrift Condensed" panose="020B0502040204020203" pitchFamily="34" charset="0"/>
            </a:endParaRPr>
          </a:p>
        </p:txBody>
      </p:sp>
      <p:pic>
        <p:nvPicPr>
          <p:cNvPr id="4" name="New Recor-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153400" y="4171950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232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Volumnia template">
  <a:themeElements>
    <a:clrScheme name="Custom 347">
      <a:dk1>
        <a:srgbClr val="39273F"/>
      </a:dk1>
      <a:lt1>
        <a:srgbClr val="FFFFFF"/>
      </a:lt1>
      <a:dk2>
        <a:srgbClr val="5E1B53"/>
      </a:dk2>
      <a:lt2>
        <a:srgbClr val="F1EEF1"/>
      </a:lt2>
      <a:accent1>
        <a:srgbClr val="940D7F"/>
      </a:accent1>
      <a:accent2>
        <a:srgbClr val="CE0063"/>
      </a:accent2>
      <a:accent3>
        <a:srgbClr val="ED2B2B"/>
      </a:accent3>
      <a:accent4>
        <a:srgbClr val="F97830"/>
      </a:accent4>
      <a:accent5>
        <a:srgbClr val="FFBF31"/>
      </a:accent5>
      <a:accent6>
        <a:srgbClr val="FEFDCA"/>
      </a:accent6>
      <a:hlink>
        <a:srgbClr val="5E1B53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5540</TotalTime>
  <Words>131</Words>
  <Application>Microsoft Office PowerPoint</Application>
  <PresentationFormat>On-screen Show (16:9)</PresentationFormat>
  <Paragraphs>30</Paragraphs>
  <Slides>9</Slides>
  <Notes>7</Notes>
  <HiddenSlides>0</HiddenSlides>
  <MMClips>9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Volumnia template</vt:lpstr>
      <vt:lpstr>What can you control? vs What can’t you control?</vt:lpstr>
      <vt:lpstr>Introduction</vt:lpstr>
      <vt:lpstr>PowerPoint Presentation</vt:lpstr>
      <vt:lpstr>PowerPoint Presentation</vt:lpstr>
      <vt:lpstr>What does it feel like when your not in control?</vt:lpstr>
      <vt:lpstr>I can control…</vt:lpstr>
      <vt:lpstr>I can’t control…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Presentation Title</dc:title>
  <dc:creator>Emily Selhorst</dc:creator>
  <cp:lastModifiedBy>Emily Selhorst</cp:lastModifiedBy>
  <cp:revision>18</cp:revision>
  <dcterms:modified xsi:type="dcterms:W3CDTF">2020-04-06T11:23:53Z</dcterms:modified>
</cp:coreProperties>
</file>